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</p:sldMasterIdLst>
  <p:notesMasterIdLst>
    <p:notesMasterId r:id="rId18"/>
  </p:notesMasterIdLst>
  <p:sldIdLst>
    <p:sldId id="256" r:id="rId3"/>
    <p:sldId id="258" r:id="rId4"/>
    <p:sldId id="257" r:id="rId5"/>
    <p:sldId id="405" r:id="rId6"/>
    <p:sldId id="261" r:id="rId7"/>
    <p:sldId id="406" r:id="rId8"/>
    <p:sldId id="403" r:id="rId9"/>
    <p:sldId id="408" r:id="rId10"/>
    <p:sldId id="407" r:id="rId11"/>
    <p:sldId id="400" r:id="rId12"/>
    <p:sldId id="401" r:id="rId13"/>
    <p:sldId id="404" r:id="rId14"/>
    <p:sldId id="402" r:id="rId15"/>
    <p:sldId id="259" r:id="rId16"/>
    <p:sldId id="260" r:id="rId17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51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C32B05-62EA-407A-B21C-2310C7945705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2D71409-67F9-455C-8C6D-716D284AAA6B}">
      <dgm:prSet phldrT="[Text]" custT="1"/>
      <dgm:spPr>
        <a:xfrm>
          <a:off x="84400" y="1543502"/>
          <a:ext cx="1233322" cy="406435"/>
        </a:xfrm>
        <a:prstGeom prst="rect">
          <a:avLst/>
        </a:prstGeom>
      </dgm:spPr>
      <dgm:t>
        <a:bodyPr/>
        <a:lstStyle/>
        <a:p>
          <a:r>
            <a:rPr lang="it-IT" sz="1600" dirty="0"/>
            <a:t>Specifiche Funzionali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51680ED1-AF6E-4B28-AE94-92B0EFB0DF7D}" type="parTrans" cxnId="{2AA9C11F-1F1D-428E-801A-47EAA766C99D}">
      <dgm:prSet/>
      <dgm:spPr/>
      <dgm:t>
        <a:bodyPr/>
        <a:lstStyle/>
        <a:p>
          <a:endParaRPr lang="en-US"/>
        </a:p>
      </dgm:t>
    </dgm:pt>
    <dgm:pt modelId="{478B7D3C-9FB4-4BC6-90AC-49960560DECD}" type="sibTrans" cxnId="{2AA9C11F-1F1D-428E-801A-47EAA766C99D}">
      <dgm:prSet/>
      <dgm:spPr/>
      <dgm:t>
        <a:bodyPr/>
        <a:lstStyle/>
        <a:p>
          <a:endParaRPr lang="en-US"/>
        </a:p>
      </dgm:t>
    </dgm:pt>
    <dgm:pt modelId="{F66099B6-DBBD-4AB0-82D2-877B80F846F7}">
      <dgm:prSet phldrT="[Text]" custT="1"/>
      <dgm:spPr>
        <a:xfrm>
          <a:off x="1816173" y="1310203"/>
          <a:ext cx="1234804" cy="864362"/>
        </a:xfrm>
        <a:prstGeom prst="rect">
          <a:avLst/>
        </a:prstGeom>
      </dgm:spPr>
      <dgm:t>
        <a:bodyPr/>
        <a:lstStyle/>
        <a:p>
          <a:r>
            <a:rPr lang="it-IT" sz="1600" dirty="0"/>
            <a:t>Specifiche </a:t>
          </a:r>
        </a:p>
        <a:p>
          <a:r>
            <a:rPr lang="it-IT" sz="1600" dirty="0">
              <a:latin typeface="Calibri"/>
              <a:ea typeface="+mn-ea"/>
              <a:cs typeface="+mn-cs"/>
            </a:rPr>
            <a:t>Tecniche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B09C8BFB-F41C-4AC4-AB94-F216E3081C2D}" type="parTrans" cxnId="{B4F3EA32-CE64-4A92-9BAE-BC57E5392B05}">
      <dgm:prSet/>
      <dgm:spPr/>
      <dgm:t>
        <a:bodyPr/>
        <a:lstStyle/>
        <a:p>
          <a:endParaRPr lang="en-US"/>
        </a:p>
      </dgm:t>
    </dgm:pt>
    <dgm:pt modelId="{BC531B32-9B0E-482E-BF91-65C61F17168D}" type="sibTrans" cxnId="{B4F3EA32-CE64-4A92-9BAE-BC57E5392B05}">
      <dgm:prSet/>
      <dgm:spPr/>
      <dgm:t>
        <a:bodyPr/>
        <a:lstStyle/>
        <a:p>
          <a:endParaRPr lang="en-US"/>
        </a:p>
      </dgm:t>
    </dgm:pt>
    <dgm:pt modelId="{EE62A4F6-4AC4-435B-990E-81A71CE8CAC7}">
      <dgm:prSet phldrT="[Text]" custT="1"/>
      <dgm:spPr>
        <a:xfrm>
          <a:off x="3503739" y="1310203"/>
          <a:ext cx="1234804" cy="864362"/>
        </a:xfrm>
        <a:prstGeom prst="rect">
          <a:avLst/>
        </a:prstGeom>
      </dgm:spPr>
      <dgm:t>
        <a:bodyPr/>
        <a:lstStyle/>
        <a:p>
          <a:pPr>
            <a:buNone/>
          </a:pPr>
          <a:r>
            <a:rPr lang="it-IT" sz="1600" dirty="0"/>
            <a:t>Game Design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F287B947-7343-4FA2-B288-B23A59FFAE31}" type="parTrans" cxnId="{3A2CECA6-0C5B-46BB-B7C6-7D37E9D210BD}">
      <dgm:prSet/>
      <dgm:spPr/>
      <dgm:t>
        <a:bodyPr/>
        <a:lstStyle/>
        <a:p>
          <a:endParaRPr lang="en-US"/>
        </a:p>
      </dgm:t>
    </dgm:pt>
    <dgm:pt modelId="{389F9A93-0231-4877-8C41-5D5B8DD7AAC0}" type="sibTrans" cxnId="{3A2CECA6-0C5B-46BB-B7C6-7D37E9D210BD}">
      <dgm:prSet/>
      <dgm:spPr/>
      <dgm:t>
        <a:bodyPr/>
        <a:lstStyle/>
        <a:p>
          <a:endParaRPr lang="en-US"/>
        </a:p>
      </dgm:t>
    </dgm:pt>
    <dgm:pt modelId="{2A22E84C-3AA3-4E9C-AE5F-9C2FB0D7FB11}">
      <dgm:prSet phldrT="[Text]" custT="1"/>
      <dgm:spPr>
        <a:xfrm>
          <a:off x="5191304" y="1310203"/>
          <a:ext cx="1234804" cy="864362"/>
        </a:xfrm>
      </dgm:spPr>
      <dgm:t>
        <a:bodyPr/>
        <a:lstStyle/>
        <a:p>
          <a:pPr>
            <a:buNone/>
          </a:pPr>
          <a:r>
            <a:rPr lang="it-IT" sz="1600" dirty="0"/>
            <a:t>Prove su utenti target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744EA591-F199-49C2-B63A-82709D96C729}" type="sibTrans" cxnId="{BEB859E7-C343-408E-86A1-667C27EE5761}">
      <dgm:prSet/>
      <dgm:spPr/>
      <dgm:t>
        <a:bodyPr/>
        <a:lstStyle/>
        <a:p>
          <a:endParaRPr lang="en-US"/>
        </a:p>
      </dgm:t>
    </dgm:pt>
    <dgm:pt modelId="{6C025E55-DF42-4C5D-AFD5-6015FA053D46}" type="parTrans" cxnId="{BEB859E7-C343-408E-86A1-667C27EE5761}">
      <dgm:prSet/>
      <dgm:spPr/>
      <dgm:t>
        <a:bodyPr/>
        <a:lstStyle/>
        <a:p>
          <a:endParaRPr lang="en-US"/>
        </a:p>
      </dgm:t>
    </dgm:pt>
    <dgm:pt modelId="{8E717362-E710-4B36-9874-D4330629E822}" type="pres">
      <dgm:prSet presAssocID="{B9C32B05-62EA-407A-B21C-2310C7945705}" presName="Name0" presStyleCnt="0">
        <dgm:presLayoutVars>
          <dgm:dir/>
          <dgm:animOne val="branch"/>
          <dgm:animLvl val="lvl"/>
        </dgm:presLayoutVars>
      </dgm:prSet>
      <dgm:spPr/>
    </dgm:pt>
    <dgm:pt modelId="{7283905F-D1ED-4DE3-AB12-3C530C417C5B}" type="pres">
      <dgm:prSet presAssocID="{42D71409-67F9-455C-8C6D-716D284AAA6B}" presName="chaos" presStyleCnt="0"/>
      <dgm:spPr/>
    </dgm:pt>
    <dgm:pt modelId="{F3D63AEF-0F15-48F0-911A-825B2A481130}" type="pres">
      <dgm:prSet presAssocID="{42D71409-67F9-455C-8C6D-716D284AAA6B}" presName="parTx1" presStyleLbl="revTx" presStyleIdx="0" presStyleCnt="3"/>
      <dgm:spPr/>
    </dgm:pt>
    <dgm:pt modelId="{EE2CFDAD-5D63-4137-8687-BE2B42A87438}" type="pres">
      <dgm:prSet presAssocID="{42D71409-67F9-455C-8C6D-716D284AAA6B}" presName="c1" presStyleLbl="node1" presStyleIdx="0" presStyleCnt="19"/>
      <dgm:spPr>
        <a:xfrm>
          <a:off x="82999" y="1419890"/>
          <a:ext cx="98105" cy="98105"/>
        </a:xfrm>
        <a:prstGeom prst="ellipse">
          <a:avLst/>
        </a:prstGeom>
      </dgm:spPr>
    </dgm:pt>
    <dgm:pt modelId="{0FAB50C9-FF75-40E8-A843-A38612BC2B35}" type="pres">
      <dgm:prSet presAssocID="{42D71409-67F9-455C-8C6D-716D284AAA6B}" presName="c2" presStyleLbl="node1" presStyleIdx="1" presStyleCnt="19"/>
      <dgm:spPr>
        <a:xfrm>
          <a:off x="151672" y="1282542"/>
          <a:ext cx="98105" cy="98105"/>
        </a:xfrm>
        <a:prstGeom prst="ellipse">
          <a:avLst/>
        </a:prstGeom>
      </dgm:spPr>
    </dgm:pt>
    <dgm:pt modelId="{EAA3FD1A-961D-4FC9-BE4E-1FE6AB4C863F}" type="pres">
      <dgm:prSet presAssocID="{42D71409-67F9-455C-8C6D-716D284AAA6B}" presName="c3" presStyleLbl="node1" presStyleIdx="2" presStyleCnt="19"/>
      <dgm:spPr>
        <a:xfrm>
          <a:off x="316489" y="1310012"/>
          <a:ext cx="154165" cy="154165"/>
        </a:xfrm>
        <a:prstGeom prst="ellipse">
          <a:avLst/>
        </a:prstGeom>
      </dgm:spPr>
    </dgm:pt>
    <dgm:pt modelId="{65E6FED6-6F3F-43A8-8659-2B164AF78C20}" type="pres">
      <dgm:prSet presAssocID="{42D71409-67F9-455C-8C6D-716D284AAA6B}" presName="c4" presStyleLbl="node1" presStyleIdx="3" presStyleCnt="19"/>
      <dgm:spPr>
        <a:xfrm>
          <a:off x="453836" y="1158930"/>
          <a:ext cx="98105" cy="98105"/>
        </a:xfrm>
        <a:prstGeom prst="ellipse">
          <a:avLst/>
        </a:prstGeom>
      </dgm:spPr>
    </dgm:pt>
    <dgm:pt modelId="{9CCC63D8-666E-44F4-87FA-C01B8C88A464}" type="pres">
      <dgm:prSet presAssocID="{42D71409-67F9-455C-8C6D-716D284AAA6B}" presName="c5" presStyleLbl="node1" presStyleIdx="4" presStyleCnt="19"/>
      <dgm:spPr>
        <a:xfrm>
          <a:off x="632388" y="1103991"/>
          <a:ext cx="98105" cy="98105"/>
        </a:xfrm>
        <a:prstGeom prst="ellipse">
          <a:avLst/>
        </a:prstGeom>
      </dgm:spPr>
    </dgm:pt>
    <dgm:pt modelId="{0CB07414-EF33-466B-BD54-7EC1E5A43FE8}" type="pres">
      <dgm:prSet presAssocID="{42D71409-67F9-455C-8C6D-716D284AAA6B}" presName="c6" presStyleLbl="node1" presStyleIdx="5" presStyleCnt="19"/>
      <dgm:spPr>
        <a:xfrm>
          <a:off x="852143" y="1200134"/>
          <a:ext cx="98105" cy="98105"/>
        </a:xfrm>
        <a:prstGeom prst="ellipse">
          <a:avLst/>
        </a:prstGeom>
      </dgm:spPr>
    </dgm:pt>
    <dgm:pt modelId="{AE26E5E9-7BC3-4B5F-A327-D7E24D4FDD31}" type="pres">
      <dgm:prSet presAssocID="{42D71409-67F9-455C-8C6D-716D284AAA6B}" presName="c7" presStyleLbl="node1" presStyleIdx="6" presStyleCnt="19"/>
      <dgm:spPr>
        <a:xfrm>
          <a:off x="989491" y="1268808"/>
          <a:ext cx="154165" cy="154165"/>
        </a:xfrm>
        <a:prstGeom prst="ellipse">
          <a:avLst/>
        </a:prstGeom>
      </dgm:spPr>
    </dgm:pt>
    <dgm:pt modelId="{A194CC48-292C-4B04-8C93-C9249B1D3820}" type="pres">
      <dgm:prSet presAssocID="{42D71409-67F9-455C-8C6D-716D284AAA6B}" presName="c8" presStyleLbl="node1" presStyleIdx="7" presStyleCnt="19"/>
      <dgm:spPr>
        <a:xfrm>
          <a:off x="1181777" y="1419890"/>
          <a:ext cx="98105" cy="98105"/>
        </a:xfrm>
        <a:prstGeom prst="ellipse">
          <a:avLst/>
        </a:prstGeom>
      </dgm:spPr>
    </dgm:pt>
    <dgm:pt modelId="{B485A53D-9FDB-49FC-AA85-AC99E0114F5E}" type="pres">
      <dgm:prSet presAssocID="{42D71409-67F9-455C-8C6D-716D284AAA6B}" presName="c9" presStyleLbl="node1" presStyleIdx="8" presStyleCnt="19"/>
      <dgm:spPr>
        <a:xfrm>
          <a:off x="1264185" y="1570972"/>
          <a:ext cx="98105" cy="98105"/>
        </a:xfrm>
        <a:prstGeom prst="ellipse">
          <a:avLst/>
        </a:prstGeom>
      </dgm:spPr>
    </dgm:pt>
    <dgm:pt modelId="{40675018-B333-4BB3-A19A-0AEB00302155}" type="pres">
      <dgm:prSet presAssocID="{42D71409-67F9-455C-8C6D-716D284AAA6B}" presName="c10" presStyleLbl="node1" presStyleIdx="9" presStyleCnt="19"/>
      <dgm:spPr>
        <a:xfrm>
          <a:off x="549979" y="1282542"/>
          <a:ext cx="252270" cy="252270"/>
        </a:xfrm>
        <a:prstGeom prst="ellipse">
          <a:avLst/>
        </a:prstGeom>
      </dgm:spPr>
    </dgm:pt>
    <dgm:pt modelId="{36111FC6-7F5D-45EF-A55A-5F82309CFD98}" type="pres">
      <dgm:prSet presAssocID="{42D71409-67F9-455C-8C6D-716D284AAA6B}" presName="c11" presStyleLbl="node1" presStyleIdx="10" presStyleCnt="19"/>
      <dgm:spPr>
        <a:xfrm>
          <a:off x="14325" y="1804462"/>
          <a:ext cx="98105" cy="98105"/>
        </a:xfrm>
        <a:prstGeom prst="ellipse">
          <a:avLst/>
        </a:prstGeom>
      </dgm:spPr>
    </dgm:pt>
    <dgm:pt modelId="{A4DB5ECB-A129-4E16-92A3-2623F7945AF8}" type="pres">
      <dgm:prSet presAssocID="{42D71409-67F9-455C-8C6D-716D284AAA6B}" presName="c12" presStyleLbl="node1" presStyleIdx="11" presStyleCnt="19"/>
      <dgm:spPr>
        <a:xfrm>
          <a:off x="96733" y="1928075"/>
          <a:ext cx="154165" cy="154165"/>
        </a:xfrm>
        <a:prstGeom prst="ellipse">
          <a:avLst/>
        </a:prstGeom>
      </dgm:spPr>
    </dgm:pt>
    <dgm:pt modelId="{4253E19C-E363-4091-B635-83B5ABA89BA9}" type="pres">
      <dgm:prSet presAssocID="{42D71409-67F9-455C-8C6D-716D284AAA6B}" presName="c13" presStyleLbl="node1" presStyleIdx="12" presStyleCnt="19"/>
      <dgm:spPr>
        <a:xfrm>
          <a:off x="302754" y="2037952"/>
          <a:ext cx="224240" cy="224240"/>
        </a:xfrm>
        <a:prstGeom prst="ellipse">
          <a:avLst/>
        </a:prstGeom>
      </dgm:spPr>
    </dgm:pt>
    <dgm:pt modelId="{7D1FAA53-6475-4A38-90D8-6B3B761F3D3F}" type="pres">
      <dgm:prSet presAssocID="{42D71409-67F9-455C-8C6D-716D284AAA6B}" presName="c14" presStyleLbl="node1" presStyleIdx="13" presStyleCnt="19"/>
      <dgm:spPr>
        <a:xfrm>
          <a:off x="591183" y="2216504"/>
          <a:ext cx="98105" cy="98105"/>
        </a:xfrm>
        <a:prstGeom prst="ellipse">
          <a:avLst/>
        </a:prstGeom>
      </dgm:spPr>
    </dgm:pt>
    <dgm:pt modelId="{CFC83675-54A3-4982-A1A3-5644DE2CA553}" type="pres">
      <dgm:prSet presAssocID="{42D71409-67F9-455C-8C6D-716D284AAA6B}" presName="c15" presStyleLbl="node1" presStyleIdx="14" presStyleCnt="19"/>
      <dgm:spPr>
        <a:xfrm>
          <a:off x="646122" y="2037952"/>
          <a:ext cx="154165" cy="154165"/>
        </a:xfrm>
        <a:prstGeom prst="ellipse">
          <a:avLst/>
        </a:prstGeom>
      </dgm:spPr>
    </dgm:pt>
    <dgm:pt modelId="{1113EFEF-7A8A-422F-ABDA-C22B0951E6FA}" type="pres">
      <dgm:prSet presAssocID="{42D71409-67F9-455C-8C6D-716D284AAA6B}" presName="c16" presStyleLbl="node1" presStyleIdx="15" presStyleCnt="19"/>
      <dgm:spPr>
        <a:xfrm>
          <a:off x="783470" y="2230239"/>
          <a:ext cx="98105" cy="98105"/>
        </a:xfrm>
        <a:prstGeom prst="ellipse">
          <a:avLst/>
        </a:prstGeom>
      </dgm:spPr>
    </dgm:pt>
    <dgm:pt modelId="{0C179EF7-C5B4-4DCE-B7B4-481C8C4B89E3}" type="pres">
      <dgm:prSet presAssocID="{42D71409-67F9-455C-8C6D-716D284AAA6B}" presName="c17" presStyleLbl="node1" presStyleIdx="16" presStyleCnt="19"/>
      <dgm:spPr>
        <a:xfrm>
          <a:off x="907082" y="2010483"/>
          <a:ext cx="224240" cy="224240"/>
        </a:xfrm>
        <a:prstGeom prst="ellipse">
          <a:avLst/>
        </a:prstGeom>
      </dgm:spPr>
    </dgm:pt>
    <dgm:pt modelId="{FB7E3F92-3B7C-47CC-880B-5F4F5BD911F1}" type="pres">
      <dgm:prSet presAssocID="{42D71409-67F9-455C-8C6D-716D284AAA6B}" presName="c18" presStyleLbl="node1" presStyleIdx="17" presStyleCnt="19"/>
      <dgm:spPr>
        <a:xfrm>
          <a:off x="1209246" y="1955544"/>
          <a:ext cx="154165" cy="154165"/>
        </a:xfrm>
        <a:prstGeom prst="ellipse">
          <a:avLst/>
        </a:prstGeom>
      </dgm:spPr>
    </dgm:pt>
    <dgm:pt modelId="{C20548E4-39EF-4039-9810-D5ED5842EE16}" type="pres">
      <dgm:prSet presAssocID="{478B7D3C-9FB4-4BC6-90AC-49960560DECD}" presName="chevronComposite1" presStyleCnt="0"/>
      <dgm:spPr/>
    </dgm:pt>
    <dgm:pt modelId="{30D4179C-361A-48C2-9E3F-FA5E6351086B}" type="pres">
      <dgm:prSet presAssocID="{478B7D3C-9FB4-4BC6-90AC-49960560DECD}" presName="chevron1" presStyleLbl="sibTrans2D1" presStyleIdx="0" presStyleCnt="3" custLinFactNeighborX="7086" custLinFactNeighborY="2474"/>
      <dgm:spPr>
        <a:xfrm>
          <a:off x="1363411" y="1309784"/>
          <a:ext cx="452761" cy="864371"/>
        </a:xfrm>
        <a:prstGeom prst="chevron">
          <a:avLst>
            <a:gd name="adj" fmla="val 62310"/>
          </a:avLst>
        </a:prstGeom>
      </dgm:spPr>
    </dgm:pt>
    <dgm:pt modelId="{3E6E1553-E010-4A00-AC69-1286B95F2005}" type="pres">
      <dgm:prSet presAssocID="{478B7D3C-9FB4-4BC6-90AC-49960560DECD}" presName="spChevron1" presStyleCnt="0"/>
      <dgm:spPr/>
    </dgm:pt>
    <dgm:pt modelId="{9171DC86-F613-4090-AF85-875FD8F48D1F}" type="pres">
      <dgm:prSet presAssocID="{F66099B6-DBBD-4AB0-82D2-877B80F846F7}" presName="middle" presStyleCnt="0"/>
      <dgm:spPr/>
    </dgm:pt>
    <dgm:pt modelId="{573EDDB4-95FA-4E15-9ED4-9735D7CAD42D}" type="pres">
      <dgm:prSet presAssocID="{F66099B6-DBBD-4AB0-82D2-877B80F846F7}" presName="parTxMid" presStyleLbl="revTx" presStyleIdx="1" presStyleCnt="3" custLinFactNeighborX="823" custLinFactNeighborY="470"/>
      <dgm:spPr/>
    </dgm:pt>
    <dgm:pt modelId="{4BBE20FD-8986-434E-87D8-9558D07693B8}" type="pres">
      <dgm:prSet presAssocID="{F66099B6-DBBD-4AB0-82D2-877B80F846F7}" presName="spMid" presStyleCnt="0"/>
      <dgm:spPr/>
    </dgm:pt>
    <dgm:pt modelId="{53B2EF6E-EF3A-44C0-BAF3-BD02B179662D}" type="pres">
      <dgm:prSet presAssocID="{BC531B32-9B0E-482E-BF91-65C61F17168D}" presName="chevronComposite1" presStyleCnt="0"/>
      <dgm:spPr/>
    </dgm:pt>
    <dgm:pt modelId="{7F2A3A35-A73B-4A4A-A87C-754D8C7C69E9}" type="pres">
      <dgm:prSet presAssocID="{BC531B32-9B0E-482E-BF91-65C61F17168D}" presName="chevron1" presStyleLbl="sibTrans2D1" presStyleIdx="1" presStyleCnt="3" custLinFactNeighborX="0" custLinFactNeighborY="500"/>
      <dgm:spPr>
        <a:xfrm>
          <a:off x="3050977" y="1309784"/>
          <a:ext cx="452761" cy="864371"/>
        </a:xfrm>
        <a:prstGeom prst="chevron">
          <a:avLst>
            <a:gd name="adj" fmla="val 62310"/>
          </a:avLst>
        </a:prstGeom>
      </dgm:spPr>
    </dgm:pt>
    <dgm:pt modelId="{FAD10B4F-6896-4A03-844D-A6404755B843}" type="pres">
      <dgm:prSet presAssocID="{BC531B32-9B0E-482E-BF91-65C61F17168D}" presName="spChevron1" presStyleCnt="0"/>
      <dgm:spPr/>
    </dgm:pt>
    <dgm:pt modelId="{379D4D98-7B78-4BAB-B8FE-0A4068B90047}" type="pres">
      <dgm:prSet presAssocID="{EE62A4F6-4AC4-435B-990E-81A71CE8CAC7}" presName="middle" presStyleCnt="0"/>
      <dgm:spPr/>
    </dgm:pt>
    <dgm:pt modelId="{8EE7EF99-9E68-499F-B7A4-9901B35E9433}" type="pres">
      <dgm:prSet presAssocID="{EE62A4F6-4AC4-435B-990E-81A71CE8CAC7}" presName="parTxMid" presStyleLbl="revTx" presStyleIdx="2" presStyleCnt="3" custScaleX="110388" custLinFactNeighborX="-2482" custLinFactNeighborY="2327"/>
      <dgm:spPr/>
    </dgm:pt>
    <dgm:pt modelId="{343D8CA7-F36B-47FF-A513-0F729ED17EA7}" type="pres">
      <dgm:prSet presAssocID="{EE62A4F6-4AC4-435B-990E-81A71CE8CAC7}" presName="spMid" presStyleCnt="0"/>
      <dgm:spPr/>
    </dgm:pt>
    <dgm:pt modelId="{8D7AFCE9-5927-46C4-9CFE-AA841E051C58}" type="pres">
      <dgm:prSet presAssocID="{389F9A93-0231-4877-8C41-5D5B8DD7AAC0}" presName="chevronComposite1" presStyleCnt="0"/>
      <dgm:spPr/>
    </dgm:pt>
    <dgm:pt modelId="{54F8CDA4-9ABB-43F2-8E56-3C8CF35A9618}" type="pres">
      <dgm:prSet presAssocID="{389F9A93-0231-4877-8C41-5D5B8DD7AAC0}" presName="chevron1" presStyleLbl="sibTrans2D1" presStyleIdx="2" presStyleCnt="3" custLinFactNeighborX="0" custLinFactNeighborY="1000"/>
      <dgm:spPr>
        <a:xfrm>
          <a:off x="4738543" y="1309784"/>
          <a:ext cx="452761" cy="864371"/>
        </a:xfrm>
        <a:prstGeom prst="chevron">
          <a:avLst>
            <a:gd name="adj" fmla="val 62310"/>
          </a:avLst>
        </a:prstGeom>
      </dgm:spPr>
    </dgm:pt>
    <dgm:pt modelId="{A302D562-B83D-422C-9D2D-71953EA04CE3}" type="pres">
      <dgm:prSet presAssocID="{389F9A93-0231-4877-8C41-5D5B8DD7AAC0}" presName="spChevron1" presStyleCnt="0"/>
      <dgm:spPr/>
    </dgm:pt>
    <dgm:pt modelId="{C4CF58D9-5D0F-4B61-8F41-E1F610C8ECA1}" type="pres">
      <dgm:prSet presAssocID="{2A22E84C-3AA3-4E9C-AE5F-9C2FB0D7FB11}" presName="last" presStyleCnt="0"/>
      <dgm:spPr/>
    </dgm:pt>
    <dgm:pt modelId="{B5E21CBE-636B-492C-A94B-9A93BE9C4617}" type="pres">
      <dgm:prSet presAssocID="{2A22E84C-3AA3-4E9C-AE5F-9C2FB0D7FB11}" presName="circleTx" presStyleLbl="node1" presStyleIdx="18" presStyleCnt="19"/>
      <dgm:spPr>
        <a:prstGeom prst="ellipse">
          <a:avLst/>
        </a:prstGeom>
      </dgm:spPr>
    </dgm:pt>
    <dgm:pt modelId="{8820D53F-3202-4984-945E-657F17A5DD22}" type="pres">
      <dgm:prSet presAssocID="{2A22E84C-3AA3-4E9C-AE5F-9C2FB0D7FB11}" presName="spN" presStyleCnt="0"/>
      <dgm:spPr/>
    </dgm:pt>
  </dgm:ptLst>
  <dgm:cxnLst>
    <dgm:cxn modelId="{E47D0B07-AD62-4FBB-9F0A-F45911608B66}" type="presOf" srcId="{F66099B6-DBBD-4AB0-82D2-877B80F846F7}" destId="{573EDDB4-95FA-4E15-9ED4-9735D7CAD42D}" srcOrd="0" destOrd="0" presId="urn:microsoft.com/office/officeart/2009/3/layout/RandomtoResultProcess"/>
    <dgm:cxn modelId="{14EAE11B-E43D-4C4E-B710-FA1B1C78C78A}" type="presOf" srcId="{42D71409-67F9-455C-8C6D-716D284AAA6B}" destId="{F3D63AEF-0F15-48F0-911A-825B2A481130}" srcOrd="0" destOrd="0" presId="urn:microsoft.com/office/officeart/2009/3/layout/RandomtoResultProcess"/>
    <dgm:cxn modelId="{2AA9C11F-1F1D-428E-801A-47EAA766C99D}" srcId="{B9C32B05-62EA-407A-B21C-2310C7945705}" destId="{42D71409-67F9-455C-8C6D-716D284AAA6B}" srcOrd="0" destOrd="0" parTransId="{51680ED1-AF6E-4B28-AE94-92B0EFB0DF7D}" sibTransId="{478B7D3C-9FB4-4BC6-90AC-49960560DECD}"/>
    <dgm:cxn modelId="{B4F3EA32-CE64-4A92-9BAE-BC57E5392B05}" srcId="{B9C32B05-62EA-407A-B21C-2310C7945705}" destId="{F66099B6-DBBD-4AB0-82D2-877B80F846F7}" srcOrd="1" destOrd="0" parTransId="{B09C8BFB-F41C-4AC4-AB94-F216E3081C2D}" sibTransId="{BC531B32-9B0E-482E-BF91-65C61F17168D}"/>
    <dgm:cxn modelId="{A898AD61-9E26-4834-926C-42EAC51D7EF3}" type="presOf" srcId="{2A22E84C-3AA3-4E9C-AE5F-9C2FB0D7FB11}" destId="{B5E21CBE-636B-492C-A94B-9A93BE9C4617}" srcOrd="0" destOrd="0" presId="urn:microsoft.com/office/officeart/2009/3/layout/RandomtoResultProcess"/>
    <dgm:cxn modelId="{318C4E7D-7B58-4D54-8FE2-CC242DDCFC0D}" type="presOf" srcId="{EE62A4F6-4AC4-435B-990E-81A71CE8CAC7}" destId="{8EE7EF99-9E68-499F-B7A4-9901B35E9433}" srcOrd="0" destOrd="0" presId="urn:microsoft.com/office/officeart/2009/3/layout/RandomtoResultProcess"/>
    <dgm:cxn modelId="{3A2CECA6-0C5B-46BB-B7C6-7D37E9D210BD}" srcId="{B9C32B05-62EA-407A-B21C-2310C7945705}" destId="{EE62A4F6-4AC4-435B-990E-81A71CE8CAC7}" srcOrd="2" destOrd="0" parTransId="{F287B947-7343-4FA2-B288-B23A59FFAE31}" sibTransId="{389F9A93-0231-4877-8C41-5D5B8DD7AAC0}"/>
    <dgm:cxn modelId="{CC073CD6-3CF5-4A65-935C-A6CC04ACB72C}" type="presOf" srcId="{B9C32B05-62EA-407A-B21C-2310C7945705}" destId="{8E717362-E710-4B36-9874-D4330629E822}" srcOrd="0" destOrd="0" presId="urn:microsoft.com/office/officeart/2009/3/layout/RandomtoResultProcess"/>
    <dgm:cxn modelId="{BEB859E7-C343-408E-86A1-667C27EE5761}" srcId="{B9C32B05-62EA-407A-B21C-2310C7945705}" destId="{2A22E84C-3AA3-4E9C-AE5F-9C2FB0D7FB11}" srcOrd="3" destOrd="0" parTransId="{6C025E55-DF42-4C5D-AFD5-6015FA053D46}" sibTransId="{744EA591-F199-49C2-B63A-82709D96C729}"/>
    <dgm:cxn modelId="{2DA6B1F5-4756-44D9-8E0F-C4BF989A913E}" type="presParOf" srcId="{8E717362-E710-4B36-9874-D4330629E822}" destId="{7283905F-D1ED-4DE3-AB12-3C530C417C5B}" srcOrd="0" destOrd="0" presId="urn:microsoft.com/office/officeart/2009/3/layout/RandomtoResultProcess"/>
    <dgm:cxn modelId="{3B55B678-D383-47B7-B09F-7A6BC1EC9CA8}" type="presParOf" srcId="{7283905F-D1ED-4DE3-AB12-3C530C417C5B}" destId="{F3D63AEF-0F15-48F0-911A-825B2A481130}" srcOrd="0" destOrd="0" presId="urn:microsoft.com/office/officeart/2009/3/layout/RandomtoResultProcess"/>
    <dgm:cxn modelId="{A91FB59B-1274-465E-B92C-A5F54354CAD1}" type="presParOf" srcId="{7283905F-D1ED-4DE3-AB12-3C530C417C5B}" destId="{EE2CFDAD-5D63-4137-8687-BE2B42A87438}" srcOrd="1" destOrd="0" presId="urn:microsoft.com/office/officeart/2009/3/layout/RandomtoResultProcess"/>
    <dgm:cxn modelId="{752A8581-D1EE-4B8A-8CE3-9AADC2B3698B}" type="presParOf" srcId="{7283905F-D1ED-4DE3-AB12-3C530C417C5B}" destId="{0FAB50C9-FF75-40E8-A843-A38612BC2B35}" srcOrd="2" destOrd="0" presId="urn:microsoft.com/office/officeart/2009/3/layout/RandomtoResultProcess"/>
    <dgm:cxn modelId="{0065E7E4-46EA-4726-B1AD-6E6BDE33C3E9}" type="presParOf" srcId="{7283905F-D1ED-4DE3-AB12-3C530C417C5B}" destId="{EAA3FD1A-961D-4FC9-BE4E-1FE6AB4C863F}" srcOrd="3" destOrd="0" presId="urn:microsoft.com/office/officeart/2009/3/layout/RandomtoResultProcess"/>
    <dgm:cxn modelId="{4A021EF5-811D-4BA0-AC93-8791182B6E39}" type="presParOf" srcId="{7283905F-D1ED-4DE3-AB12-3C530C417C5B}" destId="{65E6FED6-6F3F-43A8-8659-2B164AF78C20}" srcOrd="4" destOrd="0" presId="urn:microsoft.com/office/officeart/2009/3/layout/RandomtoResultProcess"/>
    <dgm:cxn modelId="{58F9CB46-5007-40BC-A63A-C41113727AE6}" type="presParOf" srcId="{7283905F-D1ED-4DE3-AB12-3C530C417C5B}" destId="{9CCC63D8-666E-44F4-87FA-C01B8C88A464}" srcOrd="5" destOrd="0" presId="urn:microsoft.com/office/officeart/2009/3/layout/RandomtoResultProcess"/>
    <dgm:cxn modelId="{B5261A1B-E66A-433C-BE53-3B1898718FDC}" type="presParOf" srcId="{7283905F-D1ED-4DE3-AB12-3C530C417C5B}" destId="{0CB07414-EF33-466B-BD54-7EC1E5A43FE8}" srcOrd="6" destOrd="0" presId="urn:microsoft.com/office/officeart/2009/3/layout/RandomtoResultProcess"/>
    <dgm:cxn modelId="{3EFDF447-E4F5-42D9-AF1D-0C9CCDD5147E}" type="presParOf" srcId="{7283905F-D1ED-4DE3-AB12-3C530C417C5B}" destId="{AE26E5E9-7BC3-4B5F-A327-D7E24D4FDD31}" srcOrd="7" destOrd="0" presId="urn:microsoft.com/office/officeart/2009/3/layout/RandomtoResultProcess"/>
    <dgm:cxn modelId="{B02239A2-8692-43B5-8443-AD8FB2A35B1D}" type="presParOf" srcId="{7283905F-D1ED-4DE3-AB12-3C530C417C5B}" destId="{A194CC48-292C-4B04-8C93-C9249B1D3820}" srcOrd="8" destOrd="0" presId="urn:microsoft.com/office/officeart/2009/3/layout/RandomtoResultProcess"/>
    <dgm:cxn modelId="{B36FE12E-2EBB-4957-9EA0-619820CB15AC}" type="presParOf" srcId="{7283905F-D1ED-4DE3-AB12-3C530C417C5B}" destId="{B485A53D-9FDB-49FC-AA85-AC99E0114F5E}" srcOrd="9" destOrd="0" presId="urn:microsoft.com/office/officeart/2009/3/layout/RandomtoResultProcess"/>
    <dgm:cxn modelId="{7A421C01-A98F-433E-B101-33DEB017DC11}" type="presParOf" srcId="{7283905F-D1ED-4DE3-AB12-3C530C417C5B}" destId="{40675018-B333-4BB3-A19A-0AEB00302155}" srcOrd="10" destOrd="0" presId="urn:microsoft.com/office/officeart/2009/3/layout/RandomtoResultProcess"/>
    <dgm:cxn modelId="{F4CF2605-6B69-43C4-BABE-47031891F406}" type="presParOf" srcId="{7283905F-D1ED-4DE3-AB12-3C530C417C5B}" destId="{36111FC6-7F5D-45EF-A55A-5F82309CFD98}" srcOrd="11" destOrd="0" presId="urn:microsoft.com/office/officeart/2009/3/layout/RandomtoResultProcess"/>
    <dgm:cxn modelId="{40F02D3F-367D-4696-A4A8-8613DD08AA2A}" type="presParOf" srcId="{7283905F-D1ED-4DE3-AB12-3C530C417C5B}" destId="{A4DB5ECB-A129-4E16-92A3-2623F7945AF8}" srcOrd="12" destOrd="0" presId="urn:microsoft.com/office/officeart/2009/3/layout/RandomtoResultProcess"/>
    <dgm:cxn modelId="{648BA0B5-58B4-434F-9CF1-95E9965ECF44}" type="presParOf" srcId="{7283905F-D1ED-4DE3-AB12-3C530C417C5B}" destId="{4253E19C-E363-4091-B635-83B5ABA89BA9}" srcOrd="13" destOrd="0" presId="urn:microsoft.com/office/officeart/2009/3/layout/RandomtoResultProcess"/>
    <dgm:cxn modelId="{008B0212-054B-47B1-98A0-DB61791CAD25}" type="presParOf" srcId="{7283905F-D1ED-4DE3-AB12-3C530C417C5B}" destId="{7D1FAA53-6475-4A38-90D8-6B3B761F3D3F}" srcOrd="14" destOrd="0" presId="urn:microsoft.com/office/officeart/2009/3/layout/RandomtoResultProcess"/>
    <dgm:cxn modelId="{6034CE54-0EB8-4EF4-A695-158A274636C1}" type="presParOf" srcId="{7283905F-D1ED-4DE3-AB12-3C530C417C5B}" destId="{CFC83675-54A3-4982-A1A3-5644DE2CA553}" srcOrd="15" destOrd="0" presId="urn:microsoft.com/office/officeart/2009/3/layout/RandomtoResultProcess"/>
    <dgm:cxn modelId="{8DEA1F16-C228-4725-823E-4D8BEDA070FC}" type="presParOf" srcId="{7283905F-D1ED-4DE3-AB12-3C530C417C5B}" destId="{1113EFEF-7A8A-422F-ABDA-C22B0951E6FA}" srcOrd="16" destOrd="0" presId="urn:microsoft.com/office/officeart/2009/3/layout/RandomtoResultProcess"/>
    <dgm:cxn modelId="{7E969BBC-B2A7-4A42-BC17-28424DCA2A9B}" type="presParOf" srcId="{7283905F-D1ED-4DE3-AB12-3C530C417C5B}" destId="{0C179EF7-C5B4-4DCE-B7B4-481C8C4B89E3}" srcOrd="17" destOrd="0" presId="urn:microsoft.com/office/officeart/2009/3/layout/RandomtoResultProcess"/>
    <dgm:cxn modelId="{9981FBAE-F8F5-4181-85FB-29B9F456B6E1}" type="presParOf" srcId="{7283905F-D1ED-4DE3-AB12-3C530C417C5B}" destId="{FB7E3F92-3B7C-47CC-880B-5F4F5BD911F1}" srcOrd="18" destOrd="0" presId="urn:microsoft.com/office/officeart/2009/3/layout/RandomtoResultProcess"/>
    <dgm:cxn modelId="{F7D0FBDC-E27D-4436-844F-8C4D832D64A6}" type="presParOf" srcId="{8E717362-E710-4B36-9874-D4330629E822}" destId="{C20548E4-39EF-4039-9810-D5ED5842EE16}" srcOrd="1" destOrd="0" presId="urn:microsoft.com/office/officeart/2009/3/layout/RandomtoResultProcess"/>
    <dgm:cxn modelId="{160F2C7C-4033-422A-85E0-CD47578E7398}" type="presParOf" srcId="{C20548E4-39EF-4039-9810-D5ED5842EE16}" destId="{30D4179C-361A-48C2-9E3F-FA5E6351086B}" srcOrd="0" destOrd="0" presId="urn:microsoft.com/office/officeart/2009/3/layout/RandomtoResultProcess"/>
    <dgm:cxn modelId="{8EA44BBB-580E-4B35-8B37-4DAD31631389}" type="presParOf" srcId="{C20548E4-39EF-4039-9810-D5ED5842EE16}" destId="{3E6E1553-E010-4A00-AC69-1286B95F2005}" srcOrd="1" destOrd="0" presId="urn:microsoft.com/office/officeart/2009/3/layout/RandomtoResultProcess"/>
    <dgm:cxn modelId="{3D236028-EC4D-40ED-AE0E-E09B38260C3A}" type="presParOf" srcId="{8E717362-E710-4B36-9874-D4330629E822}" destId="{9171DC86-F613-4090-AF85-875FD8F48D1F}" srcOrd="2" destOrd="0" presId="urn:microsoft.com/office/officeart/2009/3/layout/RandomtoResultProcess"/>
    <dgm:cxn modelId="{941930B6-7640-4AA5-AB84-B673DAF69365}" type="presParOf" srcId="{9171DC86-F613-4090-AF85-875FD8F48D1F}" destId="{573EDDB4-95FA-4E15-9ED4-9735D7CAD42D}" srcOrd="0" destOrd="0" presId="urn:microsoft.com/office/officeart/2009/3/layout/RandomtoResultProcess"/>
    <dgm:cxn modelId="{8B5BE7A1-7BAB-4669-8388-B0B78E2548DC}" type="presParOf" srcId="{9171DC86-F613-4090-AF85-875FD8F48D1F}" destId="{4BBE20FD-8986-434E-87D8-9558D07693B8}" srcOrd="1" destOrd="0" presId="urn:microsoft.com/office/officeart/2009/3/layout/RandomtoResultProcess"/>
    <dgm:cxn modelId="{B476FECC-9F12-44FE-A39B-7AFEBEC3735A}" type="presParOf" srcId="{8E717362-E710-4B36-9874-D4330629E822}" destId="{53B2EF6E-EF3A-44C0-BAF3-BD02B179662D}" srcOrd="3" destOrd="0" presId="urn:microsoft.com/office/officeart/2009/3/layout/RandomtoResultProcess"/>
    <dgm:cxn modelId="{58D02B0A-68BA-4984-8DE9-2122A6FC7494}" type="presParOf" srcId="{53B2EF6E-EF3A-44C0-BAF3-BD02B179662D}" destId="{7F2A3A35-A73B-4A4A-A87C-754D8C7C69E9}" srcOrd="0" destOrd="0" presId="urn:microsoft.com/office/officeart/2009/3/layout/RandomtoResultProcess"/>
    <dgm:cxn modelId="{8075E1BB-E59D-4DB8-8906-32FBC6718112}" type="presParOf" srcId="{53B2EF6E-EF3A-44C0-BAF3-BD02B179662D}" destId="{FAD10B4F-6896-4A03-844D-A6404755B843}" srcOrd="1" destOrd="0" presId="urn:microsoft.com/office/officeart/2009/3/layout/RandomtoResultProcess"/>
    <dgm:cxn modelId="{07C6AC0B-DD53-455A-8213-4C69D7EE3431}" type="presParOf" srcId="{8E717362-E710-4B36-9874-D4330629E822}" destId="{379D4D98-7B78-4BAB-B8FE-0A4068B90047}" srcOrd="4" destOrd="0" presId="urn:microsoft.com/office/officeart/2009/3/layout/RandomtoResultProcess"/>
    <dgm:cxn modelId="{6CAC4171-9D11-4094-A19E-88A23EF7A44D}" type="presParOf" srcId="{379D4D98-7B78-4BAB-B8FE-0A4068B90047}" destId="{8EE7EF99-9E68-499F-B7A4-9901B35E9433}" srcOrd="0" destOrd="0" presId="urn:microsoft.com/office/officeart/2009/3/layout/RandomtoResultProcess"/>
    <dgm:cxn modelId="{7356419A-F91D-477A-8631-8FCD16641B3D}" type="presParOf" srcId="{379D4D98-7B78-4BAB-B8FE-0A4068B90047}" destId="{343D8CA7-F36B-47FF-A513-0F729ED17EA7}" srcOrd="1" destOrd="0" presId="urn:microsoft.com/office/officeart/2009/3/layout/RandomtoResultProcess"/>
    <dgm:cxn modelId="{BE1B3975-B685-43EE-A1B9-A8CB072A1C50}" type="presParOf" srcId="{8E717362-E710-4B36-9874-D4330629E822}" destId="{8D7AFCE9-5927-46C4-9CFE-AA841E051C58}" srcOrd="5" destOrd="0" presId="urn:microsoft.com/office/officeart/2009/3/layout/RandomtoResultProcess"/>
    <dgm:cxn modelId="{F08C6C42-7F50-4E30-AAF6-ACC17C94595E}" type="presParOf" srcId="{8D7AFCE9-5927-46C4-9CFE-AA841E051C58}" destId="{54F8CDA4-9ABB-43F2-8E56-3C8CF35A9618}" srcOrd="0" destOrd="0" presId="urn:microsoft.com/office/officeart/2009/3/layout/RandomtoResultProcess"/>
    <dgm:cxn modelId="{EE04F6A1-3D49-4999-8B3A-B6C4E34C19BA}" type="presParOf" srcId="{8D7AFCE9-5927-46C4-9CFE-AA841E051C58}" destId="{A302D562-B83D-422C-9D2D-71953EA04CE3}" srcOrd="1" destOrd="0" presId="urn:microsoft.com/office/officeart/2009/3/layout/RandomtoResultProcess"/>
    <dgm:cxn modelId="{DF8F6440-6439-40C0-BF97-68865EFD80F7}" type="presParOf" srcId="{8E717362-E710-4B36-9874-D4330629E822}" destId="{C4CF58D9-5D0F-4B61-8F41-E1F610C8ECA1}" srcOrd="6" destOrd="0" presId="urn:microsoft.com/office/officeart/2009/3/layout/RandomtoResultProcess"/>
    <dgm:cxn modelId="{8F896AA1-D201-4DB3-B1C2-2082CD88BAB3}" type="presParOf" srcId="{C4CF58D9-5D0F-4B61-8F41-E1F610C8ECA1}" destId="{B5E21CBE-636B-492C-A94B-9A93BE9C4617}" srcOrd="0" destOrd="0" presId="urn:microsoft.com/office/officeart/2009/3/layout/RandomtoResultProcess"/>
    <dgm:cxn modelId="{AA7D9F61-7966-451E-BC07-38FFE8F961D4}" type="presParOf" srcId="{C4CF58D9-5D0F-4B61-8F41-E1F610C8ECA1}" destId="{8820D53F-3202-4984-945E-657F17A5DD22}" srcOrd="1" destOrd="0" presId="urn:microsoft.com/office/officeart/2009/3/layout/RandomtoResultProcess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D63AEF-0F15-48F0-911A-825B2A481130}">
      <dsp:nvSpPr>
        <dsp:cNvPr id="0" name=""/>
        <dsp:cNvSpPr/>
      </dsp:nvSpPr>
      <dsp:spPr>
        <a:xfrm>
          <a:off x="122288" y="2167221"/>
          <a:ext cx="1734886" cy="5717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Specifiche Funzionali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122288" y="2167221"/>
        <a:ext cx="1734886" cy="571723"/>
      </dsp:txXfrm>
    </dsp:sp>
    <dsp:sp modelId="{EE2CFDAD-5D63-4137-8687-BE2B42A87438}">
      <dsp:nvSpPr>
        <dsp:cNvPr id="0" name=""/>
        <dsp:cNvSpPr/>
      </dsp:nvSpPr>
      <dsp:spPr>
        <a:xfrm>
          <a:off x="120317" y="1993338"/>
          <a:ext cx="138002" cy="13800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AB50C9-FF75-40E8-A843-A38612BC2B35}">
      <dsp:nvSpPr>
        <dsp:cNvPr id="0" name=""/>
        <dsp:cNvSpPr/>
      </dsp:nvSpPr>
      <dsp:spPr>
        <a:xfrm>
          <a:off x="216918" y="1800135"/>
          <a:ext cx="138002" cy="13800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A3FD1A-961D-4FC9-BE4E-1FE6AB4C863F}">
      <dsp:nvSpPr>
        <dsp:cNvPr id="0" name=""/>
        <dsp:cNvSpPr/>
      </dsp:nvSpPr>
      <dsp:spPr>
        <a:xfrm>
          <a:off x="448762" y="1838775"/>
          <a:ext cx="216860" cy="2168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E6FED6-6F3F-43A8-8659-2B164AF78C20}">
      <dsp:nvSpPr>
        <dsp:cNvPr id="0" name=""/>
        <dsp:cNvSpPr/>
      </dsp:nvSpPr>
      <dsp:spPr>
        <a:xfrm>
          <a:off x="641965" y="1626252"/>
          <a:ext cx="138002" cy="13800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CC63D8-666E-44F4-87FA-C01B8C88A464}">
      <dsp:nvSpPr>
        <dsp:cNvPr id="0" name=""/>
        <dsp:cNvSpPr/>
      </dsp:nvSpPr>
      <dsp:spPr>
        <a:xfrm>
          <a:off x="893130" y="1548971"/>
          <a:ext cx="138002" cy="13800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07414-EF33-466B-BD54-7EC1E5A43FE8}">
      <dsp:nvSpPr>
        <dsp:cNvPr id="0" name=""/>
        <dsp:cNvSpPr/>
      </dsp:nvSpPr>
      <dsp:spPr>
        <a:xfrm>
          <a:off x="1202255" y="1684213"/>
          <a:ext cx="138002" cy="13800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26E5E9-7BC3-4B5F-A327-D7E24D4FDD31}">
      <dsp:nvSpPr>
        <dsp:cNvPr id="0" name=""/>
        <dsp:cNvSpPr/>
      </dsp:nvSpPr>
      <dsp:spPr>
        <a:xfrm>
          <a:off x="1395458" y="1780814"/>
          <a:ext cx="216860" cy="21686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CC48-292C-4B04-8C93-C9249B1D3820}">
      <dsp:nvSpPr>
        <dsp:cNvPr id="0" name=""/>
        <dsp:cNvSpPr/>
      </dsp:nvSpPr>
      <dsp:spPr>
        <a:xfrm>
          <a:off x="1665943" y="1993338"/>
          <a:ext cx="138002" cy="13800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5A53D-9FDB-49FC-AA85-AC99E0114F5E}">
      <dsp:nvSpPr>
        <dsp:cNvPr id="0" name=""/>
        <dsp:cNvSpPr/>
      </dsp:nvSpPr>
      <dsp:spPr>
        <a:xfrm>
          <a:off x="1781865" y="2205862"/>
          <a:ext cx="138002" cy="13800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675018-B333-4BB3-A19A-0AEB00302155}">
      <dsp:nvSpPr>
        <dsp:cNvPr id="0" name=""/>
        <dsp:cNvSpPr/>
      </dsp:nvSpPr>
      <dsp:spPr>
        <a:xfrm>
          <a:off x="777208" y="1800135"/>
          <a:ext cx="354863" cy="354863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111FC6-7F5D-45EF-A55A-5F82309CFD98}">
      <dsp:nvSpPr>
        <dsp:cNvPr id="0" name=""/>
        <dsp:cNvSpPr/>
      </dsp:nvSpPr>
      <dsp:spPr>
        <a:xfrm>
          <a:off x="23715" y="2534307"/>
          <a:ext cx="138002" cy="13800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DB5ECB-A129-4E16-92A3-2623F7945AF8}">
      <dsp:nvSpPr>
        <dsp:cNvPr id="0" name=""/>
        <dsp:cNvSpPr/>
      </dsp:nvSpPr>
      <dsp:spPr>
        <a:xfrm>
          <a:off x="139637" y="2708190"/>
          <a:ext cx="216860" cy="21686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3E19C-E363-4091-B635-83B5ABA89BA9}">
      <dsp:nvSpPr>
        <dsp:cNvPr id="0" name=""/>
        <dsp:cNvSpPr/>
      </dsp:nvSpPr>
      <dsp:spPr>
        <a:xfrm>
          <a:off x="429442" y="2862753"/>
          <a:ext cx="315433" cy="31543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1FAA53-6475-4A38-90D8-6B3B761F3D3F}">
      <dsp:nvSpPr>
        <dsp:cNvPr id="0" name=""/>
        <dsp:cNvSpPr/>
      </dsp:nvSpPr>
      <dsp:spPr>
        <a:xfrm>
          <a:off x="835169" y="3113917"/>
          <a:ext cx="138002" cy="13800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C83675-54A3-4982-A1A3-5644DE2CA553}">
      <dsp:nvSpPr>
        <dsp:cNvPr id="0" name=""/>
        <dsp:cNvSpPr/>
      </dsp:nvSpPr>
      <dsp:spPr>
        <a:xfrm>
          <a:off x="912450" y="2862753"/>
          <a:ext cx="216860" cy="216860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13EFEF-7A8A-422F-ABDA-C22B0951E6FA}">
      <dsp:nvSpPr>
        <dsp:cNvPr id="0" name=""/>
        <dsp:cNvSpPr/>
      </dsp:nvSpPr>
      <dsp:spPr>
        <a:xfrm>
          <a:off x="1105653" y="3133237"/>
          <a:ext cx="138002" cy="13800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179EF7-C5B4-4DCE-B7B4-481C8C4B89E3}">
      <dsp:nvSpPr>
        <dsp:cNvPr id="0" name=""/>
        <dsp:cNvSpPr/>
      </dsp:nvSpPr>
      <dsp:spPr>
        <a:xfrm>
          <a:off x="1279536" y="2824112"/>
          <a:ext cx="315433" cy="3154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7E3F92-3B7C-47CC-880B-5F4F5BD911F1}">
      <dsp:nvSpPr>
        <dsp:cNvPr id="0" name=""/>
        <dsp:cNvSpPr/>
      </dsp:nvSpPr>
      <dsp:spPr>
        <a:xfrm>
          <a:off x="1704583" y="2746831"/>
          <a:ext cx="216860" cy="2168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D4179C-361A-48C2-9E3F-FA5E6351086B}">
      <dsp:nvSpPr>
        <dsp:cNvPr id="0" name=""/>
        <dsp:cNvSpPr/>
      </dsp:nvSpPr>
      <dsp:spPr>
        <a:xfrm>
          <a:off x="1966574" y="1868535"/>
          <a:ext cx="636889" cy="1215890"/>
        </a:xfrm>
        <a:prstGeom prst="chevron">
          <a:avLst>
            <a:gd name="adj" fmla="val 623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3EDDB4-95FA-4E15-9ED4-9735D7CAD42D}">
      <dsp:nvSpPr>
        <dsp:cNvPr id="0" name=""/>
        <dsp:cNvSpPr/>
      </dsp:nvSpPr>
      <dsp:spPr>
        <a:xfrm>
          <a:off x="2572628" y="1844759"/>
          <a:ext cx="1736970" cy="12158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Specifiche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>
              <a:latin typeface="Calibri"/>
              <a:ea typeface="+mn-ea"/>
              <a:cs typeface="+mn-cs"/>
            </a:rPr>
            <a:t>Tecniche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2572628" y="1844759"/>
        <a:ext cx="1736970" cy="1215879"/>
      </dsp:txXfrm>
    </dsp:sp>
    <dsp:sp modelId="{7F2A3A35-A73B-4A4A-A87C-754D8C7C69E9}">
      <dsp:nvSpPr>
        <dsp:cNvPr id="0" name=""/>
        <dsp:cNvSpPr/>
      </dsp:nvSpPr>
      <dsp:spPr>
        <a:xfrm>
          <a:off x="4295304" y="1844534"/>
          <a:ext cx="636889" cy="1215890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E7EF99-9E68-499F-B7A4-9901B35E9433}">
      <dsp:nvSpPr>
        <dsp:cNvPr id="0" name=""/>
        <dsp:cNvSpPr/>
      </dsp:nvSpPr>
      <dsp:spPr>
        <a:xfrm>
          <a:off x="4889081" y="1867338"/>
          <a:ext cx="1917407" cy="12158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Game Design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4889081" y="1867338"/>
        <a:ext cx="1917407" cy="1215879"/>
      </dsp:txXfrm>
    </dsp:sp>
    <dsp:sp modelId="{54F8CDA4-9ABB-43F2-8E56-3C8CF35A9618}">
      <dsp:nvSpPr>
        <dsp:cNvPr id="0" name=""/>
        <dsp:cNvSpPr/>
      </dsp:nvSpPr>
      <dsp:spPr>
        <a:xfrm>
          <a:off x="6849600" y="1850613"/>
          <a:ext cx="636889" cy="1215890"/>
        </a:xfrm>
        <a:prstGeom prst="chevron">
          <a:avLst>
            <a:gd name="adj" fmla="val 623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E21CBE-636B-492C-A94B-9A93BE9C4617}">
      <dsp:nvSpPr>
        <dsp:cNvPr id="0" name=""/>
        <dsp:cNvSpPr/>
      </dsp:nvSpPr>
      <dsp:spPr>
        <a:xfrm>
          <a:off x="7555968" y="1737970"/>
          <a:ext cx="1476424" cy="147642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Prove su utenti target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7772185" y="1954187"/>
        <a:ext cx="1043990" cy="10439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21A29E-80E1-4604-846B-D3D2FBBB3E34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6FCAFF-9AE9-4525-8EEE-18EC109F8CB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0844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254C84-93CC-084F-B282-8D9449949A1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84288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c911af0391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1" name="Google Shape;771;gc911af0391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1691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22" name="Google Shape;3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54262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2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4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9" y="6363507"/>
            <a:ext cx="4947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Bruna, Giorgio Calcagno, Nicoletta </a:t>
            </a: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Simone Colella</a:t>
            </a:r>
            <a:endParaRPr lang="en-GB" sz="120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8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80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4119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34559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69500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253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8324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2907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7468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3678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0862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8838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6916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2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AEBF9-8DC8-4390-B61E-4413739A5D00}" type="datetimeFigureOut">
              <a:rPr lang="it-IT" smtClean="0"/>
              <a:t>14/05/2021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0236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0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9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1B3AF6-26E1-4B1E-93DE-516C7BF8AE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Round 3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3FC7EFE-9FA4-4D8C-B8B1-6B3F0549BF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2903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D26C168-FAC3-7542-AA66-E353A8CD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139166"/>
            <a:ext cx="8581043" cy="840400"/>
          </a:xfrm>
        </p:spPr>
        <p:txBody>
          <a:bodyPr/>
          <a:lstStyle/>
          <a:p>
            <a:r>
              <a:rPr lang="en-IT" dirty="0"/>
              <a:t>Considerazioni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9C95B9-DD36-FC42-95BA-AF51262F7317}"/>
              </a:ext>
            </a:extLst>
          </p:cNvPr>
          <p:cNvSpPr txBox="1"/>
          <p:nvPr/>
        </p:nvSpPr>
        <p:spPr>
          <a:xfrm>
            <a:off x="227110" y="1404063"/>
            <a:ext cx="3054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 </a:t>
            </a:r>
            <a:r>
              <a:rPr lang="en-IT" sz="2000" dirty="0"/>
              <a:t>Cosa poteva andare meglio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CBD606-BDAD-384F-9405-E00225F47A1A}"/>
              </a:ext>
            </a:extLst>
          </p:cNvPr>
          <p:cNvSpPr txBox="1"/>
          <p:nvPr/>
        </p:nvSpPr>
        <p:spPr>
          <a:xfrm>
            <a:off x="227108" y="1920306"/>
            <a:ext cx="35433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T" dirty="0"/>
              <a:t>Confronto con gli psicologi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IT" dirty="0"/>
              <a:t>est su più bambini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C</a:t>
            </a:r>
            <a:r>
              <a:rPr lang="en-IT" dirty="0"/>
              <a:t>oordinazione maggiore con Git (nelle fasi iniziali)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BF1F00-CF7F-F543-AC0F-7D099F35F9A3}"/>
              </a:ext>
            </a:extLst>
          </p:cNvPr>
          <p:cNvSpPr txBox="1"/>
          <p:nvPr/>
        </p:nvSpPr>
        <p:spPr>
          <a:xfrm>
            <a:off x="288523" y="4816041"/>
            <a:ext cx="4774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b="1" dirty="0"/>
              <a:t>Difficoltà più grande che abbiamo superato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E7F2A8-0EFD-8B4E-9A06-B905F810E868}"/>
              </a:ext>
            </a:extLst>
          </p:cNvPr>
          <p:cNvSpPr txBox="1"/>
          <p:nvPr/>
        </p:nvSpPr>
        <p:spPr>
          <a:xfrm>
            <a:off x="558337" y="5270138"/>
            <a:ext cx="401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Iniziare a lavorare su un gioco già iniziato</a:t>
            </a:r>
          </a:p>
        </p:txBody>
      </p:sp>
      <p:pic>
        <p:nvPicPr>
          <p:cNvPr id="1026" name="Picture 2" descr="Le cose difficili | Dealma blog">
            <a:extLst>
              <a:ext uri="{FF2B5EF4-FFF2-40B4-BE49-F238E27FC236}">
                <a16:creationId xmlns:a16="http://schemas.microsoft.com/office/drawing/2014/main" id="{ACEFB600-CB4B-5A42-B85D-A389AF460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849" y="3429000"/>
            <a:ext cx="1880488" cy="124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441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D26C168-FAC3-7542-AA66-E353A8CD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139166"/>
            <a:ext cx="8581043" cy="840400"/>
          </a:xfrm>
        </p:spPr>
        <p:txBody>
          <a:bodyPr/>
          <a:lstStyle/>
          <a:p>
            <a:r>
              <a:rPr lang="en-IT" dirty="0"/>
              <a:t>Considerazioni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9C95B9-DD36-FC42-95BA-AF51262F7317}"/>
              </a:ext>
            </a:extLst>
          </p:cNvPr>
          <p:cNvSpPr txBox="1"/>
          <p:nvPr/>
        </p:nvSpPr>
        <p:spPr>
          <a:xfrm>
            <a:off x="227110" y="1404063"/>
            <a:ext cx="3054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 </a:t>
            </a:r>
            <a:r>
              <a:rPr lang="en-IT" sz="2000" dirty="0"/>
              <a:t>Cosa poteva andare meglio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CBD606-BDAD-384F-9405-E00225F47A1A}"/>
              </a:ext>
            </a:extLst>
          </p:cNvPr>
          <p:cNvSpPr txBox="1"/>
          <p:nvPr/>
        </p:nvSpPr>
        <p:spPr>
          <a:xfrm>
            <a:off x="227108" y="1920306"/>
            <a:ext cx="35433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T" dirty="0"/>
              <a:t>Confronto con gli psicologi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IT" dirty="0"/>
              <a:t>est su più bambini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C</a:t>
            </a:r>
            <a:r>
              <a:rPr lang="en-IT" dirty="0"/>
              <a:t>oordinazione maggiore con Git (nelle fasi iniziali)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21EBC1-7719-5F43-A821-F5994566CF53}"/>
              </a:ext>
            </a:extLst>
          </p:cNvPr>
          <p:cNvSpPr txBox="1"/>
          <p:nvPr/>
        </p:nvSpPr>
        <p:spPr>
          <a:xfrm>
            <a:off x="5144711" y="2580864"/>
            <a:ext cx="3913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/>
              <a:t>Cosa ha particolarmente funzioanto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AA587E-0FAD-FA4A-ADDA-5C78ECB5D102}"/>
              </a:ext>
            </a:extLst>
          </p:cNvPr>
          <p:cNvSpPr txBox="1"/>
          <p:nvPr/>
        </p:nvSpPr>
        <p:spPr>
          <a:xfrm>
            <a:off x="5286310" y="3097107"/>
            <a:ext cx="3630757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T" dirty="0"/>
              <a:t>Apprendimento del linguaggio di programmazione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D</a:t>
            </a:r>
            <a:r>
              <a:rPr lang="en-IT" dirty="0"/>
              <a:t>isponibilità dei tutor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T" dirty="0"/>
              <a:t>Gradiemto del gioco da parte degli utenti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BF1F00-CF7F-F543-AC0F-7D099F35F9A3}"/>
              </a:ext>
            </a:extLst>
          </p:cNvPr>
          <p:cNvSpPr txBox="1"/>
          <p:nvPr/>
        </p:nvSpPr>
        <p:spPr>
          <a:xfrm>
            <a:off x="288523" y="4816041"/>
            <a:ext cx="4774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b="1" dirty="0"/>
              <a:t>Difficoltà più grande che abbiamo superato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E7F2A8-0EFD-8B4E-9A06-B905F810E868}"/>
              </a:ext>
            </a:extLst>
          </p:cNvPr>
          <p:cNvSpPr txBox="1"/>
          <p:nvPr/>
        </p:nvSpPr>
        <p:spPr>
          <a:xfrm>
            <a:off x="558337" y="5270138"/>
            <a:ext cx="401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Iniziare a lavorare su un gioco già iniziato</a:t>
            </a:r>
          </a:p>
        </p:txBody>
      </p:sp>
      <p:pic>
        <p:nvPicPr>
          <p:cNvPr id="1026" name="Picture 2" descr="Le cose difficili | Dealma blog">
            <a:extLst>
              <a:ext uri="{FF2B5EF4-FFF2-40B4-BE49-F238E27FC236}">
                <a16:creationId xmlns:a16="http://schemas.microsoft.com/office/drawing/2014/main" id="{ACEFB600-CB4B-5A42-B85D-A389AF460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849" y="3429000"/>
            <a:ext cx="1880488" cy="124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me funziona? - EOS Consulting">
            <a:extLst>
              <a:ext uri="{FF2B5EF4-FFF2-40B4-BE49-F238E27FC236}">
                <a16:creationId xmlns:a16="http://schemas.microsoft.com/office/drawing/2014/main" id="{09536C23-76CC-C742-AE5B-FB427771C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663" y="1513605"/>
            <a:ext cx="2472050" cy="101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675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4E69-4B8B-F24A-A19C-47BE5430F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Progetti Futuri</a:t>
            </a:r>
          </a:p>
        </p:txBody>
      </p:sp>
      <p:pic>
        <p:nvPicPr>
          <p:cNvPr id="4" name="Immagine 12">
            <a:extLst>
              <a:ext uri="{FF2B5EF4-FFF2-40B4-BE49-F238E27FC236}">
                <a16:creationId xmlns:a16="http://schemas.microsoft.com/office/drawing/2014/main" id="{869D5C2B-494B-6B41-B9C5-B02A48385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13" y="1652775"/>
            <a:ext cx="821557" cy="840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E89F27-9C9D-9A40-8352-246136E49EDB}"/>
              </a:ext>
            </a:extLst>
          </p:cNvPr>
          <p:cNvSpPr txBox="1"/>
          <p:nvPr/>
        </p:nvSpPr>
        <p:spPr>
          <a:xfrm>
            <a:off x="1039090" y="1313173"/>
            <a:ext cx="2027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/>
              <a:t>Progetto Essence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E63BE6-5C89-8843-B340-5F945CD7CB8B}"/>
              </a:ext>
            </a:extLst>
          </p:cNvPr>
          <p:cNvCxnSpPr/>
          <p:nvPr/>
        </p:nvCxnSpPr>
        <p:spPr>
          <a:xfrm>
            <a:off x="2223655" y="2072975"/>
            <a:ext cx="17145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4813F53-C0C9-904E-A4B6-F8DEB827B48E}"/>
              </a:ext>
            </a:extLst>
          </p:cNvPr>
          <p:cNvSpPr txBox="1"/>
          <p:nvPr/>
        </p:nvSpPr>
        <p:spPr>
          <a:xfrm>
            <a:off x="4260273" y="1888309"/>
            <a:ext cx="238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 Applicazione Completa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22798D-45C6-1B44-AE51-BEE4DC44133F}"/>
              </a:ext>
            </a:extLst>
          </p:cNvPr>
          <p:cNvSpPr txBox="1"/>
          <p:nvPr/>
        </p:nvSpPr>
        <p:spPr>
          <a:xfrm>
            <a:off x="3837163" y="2981718"/>
            <a:ext cx="5306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(Disegni e foto degli altri giochi, se possibile icona app)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3F48AA-12A3-E842-A66A-4E3BE2CCF896}"/>
              </a:ext>
            </a:extLst>
          </p:cNvPr>
          <p:cNvGrpSpPr/>
          <p:nvPr/>
        </p:nvGrpSpPr>
        <p:grpSpPr>
          <a:xfrm>
            <a:off x="112988" y="3351050"/>
            <a:ext cx="2713340" cy="2624536"/>
            <a:chOff x="61410" y="3136605"/>
            <a:chExt cx="3169329" cy="300211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0DE5537-D994-BE49-9DDB-1B9EBA31767E}"/>
                </a:ext>
              </a:extLst>
            </p:cNvPr>
            <p:cNvSpPr/>
            <p:nvPr/>
          </p:nvSpPr>
          <p:spPr>
            <a:xfrm>
              <a:off x="61410" y="3136605"/>
              <a:ext cx="3169329" cy="3002118"/>
            </a:xfrm>
            <a:prstGeom prst="ellipse">
              <a:avLst/>
            </a:prstGeom>
            <a:solidFill>
              <a:srgbClr val="4BACC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10CD3B5-9898-8E40-B173-ECD1C135E7F1}"/>
                </a:ext>
              </a:extLst>
            </p:cNvPr>
            <p:cNvSpPr txBox="1"/>
            <p:nvPr/>
          </p:nvSpPr>
          <p:spPr>
            <a:xfrm>
              <a:off x="316054" y="3706836"/>
              <a:ext cx="15755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Traduzione delle specifiche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7EE903-78A5-FA4E-B2D9-ED14483E0836}"/>
                </a:ext>
              </a:extLst>
            </p:cNvPr>
            <p:cNvSpPr txBox="1"/>
            <p:nvPr/>
          </p:nvSpPr>
          <p:spPr>
            <a:xfrm>
              <a:off x="2067261" y="4498657"/>
              <a:ext cx="985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T" dirty="0"/>
                <a:t>Sviluppo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F88DC1C-A03B-1443-8DAF-9BC107BC12C4}"/>
                </a:ext>
              </a:extLst>
            </p:cNvPr>
            <p:cNvSpPr txBox="1"/>
            <p:nvPr/>
          </p:nvSpPr>
          <p:spPr>
            <a:xfrm>
              <a:off x="1296216" y="5512979"/>
              <a:ext cx="720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Test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4343708-EEC7-0A45-A732-EC24AB549DF5}"/>
                </a:ext>
              </a:extLst>
            </p:cNvPr>
            <p:cNvCxnSpPr>
              <a:cxnSpLocks/>
            </p:cNvCxnSpPr>
            <p:nvPr/>
          </p:nvCxnSpPr>
          <p:spPr>
            <a:xfrm>
              <a:off x="1753825" y="3900657"/>
              <a:ext cx="766466" cy="434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CE3CCF8-2058-D142-8387-7BCAD9B5DD94}"/>
                </a:ext>
              </a:extLst>
            </p:cNvPr>
            <p:cNvCxnSpPr>
              <a:cxnSpLocks/>
              <a:endCxn id="14" idx="3"/>
            </p:cNvCxnSpPr>
            <p:nvPr/>
          </p:nvCxnSpPr>
          <p:spPr>
            <a:xfrm flipH="1">
              <a:off x="2016968" y="4914393"/>
              <a:ext cx="683378" cy="7832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ED6659E-7E2D-E843-A7BF-B404323D33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3109" y="4755301"/>
              <a:ext cx="412160" cy="7441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3370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4E69-4B8B-F24A-A19C-47BE5430F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Progetti Futuri</a:t>
            </a:r>
          </a:p>
        </p:txBody>
      </p:sp>
      <p:pic>
        <p:nvPicPr>
          <p:cNvPr id="4" name="Immagine 12">
            <a:extLst>
              <a:ext uri="{FF2B5EF4-FFF2-40B4-BE49-F238E27FC236}">
                <a16:creationId xmlns:a16="http://schemas.microsoft.com/office/drawing/2014/main" id="{869D5C2B-494B-6B41-B9C5-B02A48385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13" y="1652775"/>
            <a:ext cx="821557" cy="840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E89F27-9C9D-9A40-8352-246136E49EDB}"/>
              </a:ext>
            </a:extLst>
          </p:cNvPr>
          <p:cNvSpPr txBox="1"/>
          <p:nvPr/>
        </p:nvSpPr>
        <p:spPr>
          <a:xfrm>
            <a:off x="1039090" y="1313173"/>
            <a:ext cx="2027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/>
              <a:t>Progetto Essence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E63BE6-5C89-8843-B340-5F945CD7CB8B}"/>
              </a:ext>
            </a:extLst>
          </p:cNvPr>
          <p:cNvCxnSpPr/>
          <p:nvPr/>
        </p:nvCxnSpPr>
        <p:spPr>
          <a:xfrm>
            <a:off x="2223655" y="2072975"/>
            <a:ext cx="17145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4813F53-C0C9-904E-A4B6-F8DEB827B48E}"/>
              </a:ext>
            </a:extLst>
          </p:cNvPr>
          <p:cNvSpPr txBox="1"/>
          <p:nvPr/>
        </p:nvSpPr>
        <p:spPr>
          <a:xfrm>
            <a:off x="4260273" y="1888309"/>
            <a:ext cx="238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 Applicazione Completa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22798D-45C6-1B44-AE51-BEE4DC44133F}"/>
              </a:ext>
            </a:extLst>
          </p:cNvPr>
          <p:cNvSpPr txBox="1"/>
          <p:nvPr/>
        </p:nvSpPr>
        <p:spPr>
          <a:xfrm>
            <a:off x="3837163" y="2981718"/>
            <a:ext cx="5306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(Disegni e foto degli altri giochi, se possibile icona app)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3F48AA-12A3-E842-A66A-4E3BE2CCF896}"/>
              </a:ext>
            </a:extLst>
          </p:cNvPr>
          <p:cNvGrpSpPr/>
          <p:nvPr/>
        </p:nvGrpSpPr>
        <p:grpSpPr>
          <a:xfrm>
            <a:off x="112988" y="3351050"/>
            <a:ext cx="2713340" cy="2624536"/>
            <a:chOff x="61410" y="3136605"/>
            <a:chExt cx="3169329" cy="300211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0DE5537-D994-BE49-9DDB-1B9EBA31767E}"/>
                </a:ext>
              </a:extLst>
            </p:cNvPr>
            <p:cNvSpPr/>
            <p:nvPr/>
          </p:nvSpPr>
          <p:spPr>
            <a:xfrm>
              <a:off x="61410" y="3136605"/>
              <a:ext cx="3169329" cy="3002118"/>
            </a:xfrm>
            <a:prstGeom prst="ellipse">
              <a:avLst/>
            </a:prstGeom>
            <a:solidFill>
              <a:srgbClr val="4BACC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10CD3B5-9898-8E40-B173-ECD1C135E7F1}"/>
                </a:ext>
              </a:extLst>
            </p:cNvPr>
            <p:cNvSpPr txBox="1"/>
            <p:nvPr/>
          </p:nvSpPr>
          <p:spPr>
            <a:xfrm>
              <a:off x="316054" y="3706836"/>
              <a:ext cx="15755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Traduzione delle specifiche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7EE903-78A5-FA4E-B2D9-ED14483E0836}"/>
                </a:ext>
              </a:extLst>
            </p:cNvPr>
            <p:cNvSpPr txBox="1"/>
            <p:nvPr/>
          </p:nvSpPr>
          <p:spPr>
            <a:xfrm>
              <a:off x="2067261" y="4498657"/>
              <a:ext cx="985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T" dirty="0"/>
                <a:t>Sviluppo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F88DC1C-A03B-1443-8DAF-9BC107BC12C4}"/>
                </a:ext>
              </a:extLst>
            </p:cNvPr>
            <p:cNvSpPr txBox="1"/>
            <p:nvPr/>
          </p:nvSpPr>
          <p:spPr>
            <a:xfrm>
              <a:off x="1296216" y="5512979"/>
              <a:ext cx="720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Test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4343708-EEC7-0A45-A732-EC24AB549DF5}"/>
                </a:ext>
              </a:extLst>
            </p:cNvPr>
            <p:cNvCxnSpPr>
              <a:cxnSpLocks/>
            </p:cNvCxnSpPr>
            <p:nvPr/>
          </p:nvCxnSpPr>
          <p:spPr>
            <a:xfrm>
              <a:off x="1753825" y="3900657"/>
              <a:ext cx="766466" cy="434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CE3CCF8-2058-D142-8387-7BCAD9B5DD94}"/>
                </a:ext>
              </a:extLst>
            </p:cNvPr>
            <p:cNvCxnSpPr>
              <a:cxnSpLocks/>
              <a:endCxn id="14" idx="3"/>
            </p:cNvCxnSpPr>
            <p:nvPr/>
          </p:nvCxnSpPr>
          <p:spPr>
            <a:xfrm flipH="1">
              <a:off x="2016968" y="4914393"/>
              <a:ext cx="683378" cy="7832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ED6659E-7E2D-E843-A7BF-B404323D33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3109" y="4755301"/>
              <a:ext cx="412160" cy="7441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583293DB-7000-1549-8975-B0C3C672E7D8}"/>
              </a:ext>
            </a:extLst>
          </p:cNvPr>
          <p:cNvSpPr/>
          <p:nvPr/>
        </p:nvSpPr>
        <p:spPr>
          <a:xfrm rot="19997082">
            <a:off x="751971" y="4650690"/>
            <a:ext cx="395519" cy="939755"/>
          </a:xfrm>
          <a:prstGeom prst="ellipse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5D1D41A-2163-A24A-9C99-83C7F687E85A}"/>
              </a:ext>
            </a:extLst>
          </p:cNvPr>
          <p:cNvCxnSpPr>
            <a:cxnSpLocks/>
          </p:cNvCxnSpPr>
          <p:nvPr/>
        </p:nvCxnSpPr>
        <p:spPr>
          <a:xfrm>
            <a:off x="1146901" y="5039591"/>
            <a:ext cx="327962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B3D15E-D942-0145-A511-D61B81C2521F}"/>
              </a:ext>
            </a:extLst>
          </p:cNvPr>
          <p:cNvSpPr txBox="1"/>
          <p:nvPr/>
        </p:nvSpPr>
        <p:spPr>
          <a:xfrm>
            <a:off x="4755182" y="4645316"/>
            <a:ext cx="38269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Reimplementazione dei giochi secondo </a:t>
            </a:r>
            <a:r>
              <a:rPr lang="en-GB" sz="2000" dirty="0"/>
              <a:t>I</a:t>
            </a:r>
            <a:r>
              <a:rPr lang="en-IT" sz="2000" dirty="0"/>
              <a:t> suggerimenti degli utenti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E6C6DBD-EAC1-1C4F-A2AE-14C7228E5B31}"/>
              </a:ext>
            </a:extLst>
          </p:cNvPr>
          <p:cNvSpPr txBox="1"/>
          <p:nvPr/>
        </p:nvSpPr>
        <p:spPr>
          <a:xfrm>
            <a:off x="3295296" y="5363025"/>
            <a:ext cx="2668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Miglioramento salvataggio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2B125D-A0BC-FA49-A1C2-70E66DA491E1}"/>
              </a:ext>
            </a:extLst>
          </p:cNvPr>
          <p:cNvSpPr txBox="1"/>
          <p:nvPr/>
        </p:nvSpPr>
        <p:spPr>
          <a:xfrm>
            <a:off x="5367175" y="5699416"/>
            <a:ext cx="3462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Cambio di alune immagini (nebbia)</a:t>
            </a:r>
          </a:p>
        </p:txBody>
      </p:sp>
    </p:spTree>
    <p:extLst>
      <p:ext uri="{BB962C8B-B14F-4D97-AF65-F5344CB8AC3E}">
        <p14:creationId xmlns:p14="http://schemas.microsoft.com/office/powerpoint/2010/main" val="2719672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c911af0391_1_3"/>
          <p:cNvSpPr txBox="1"/>
          <p:nvPr/>
        </p:nvSpPr>
        <p:spPr>
          <a:xfrm>
            <a:off x="5819450" y="1326750"/>
            <a:ext cx="3133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400"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gc911af0391_1_3"/>
          <p:cNvSpPr txBox="1"/>
          <p:nvPr/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buClr>
                <a:schemeClr val="lt1"/>
              </a:buClr>
              <a:buSzPts val="1800"/>
            </a:pPr>
            <a:r>
              <a:rPr lang="en-GB" sz="2200" b="1" dirty="0" err="1">
                <a:solidFill>
                  <a:schemeClr val="lt1"/>
                </a:solidFill>
              </a:rPr>
              <a:t>Diagramma</a:t>
            </a:r>
            <a:r>
              <a:rPr lang="en-GB" sz="2200" b="1" dirty="0">
                <a:solidFill>
                  <a:schemeClr val="lt1"/>
                </a:solidFill>
              </a:rPr>
              <a:t> di Gantt</a:t>
            </a:r>
            <a:endParaRPr sz="22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egnaposto numero diapositiva 1">
            <a:extLst>
              <a:ext uri="{FF2B5EF4-FFF2-40B4-BE49-F238E27FC236}">
                <a16:creationId xmlns:a16="http://schemas.microsoft.com/office/drawing/2014/main" id="{A57D8D1A-DE50-5646-923B-4008A0512D0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85371" y="139167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GB" dirty="0"/>
              <a:t>18</a:t>
            </a: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BACD5556-E680-2542-86F1-778FAD252B59}"/>
              </a:ext>
            </a:extLst>
          </p:cNvPr>
          <p:cNvGrpSpPr/>
          <p:nvPr/>
        </p:nvGrpSpPr>
        <p:grpSpPr>
          <a:xfrm>
            <a:off x="1" y="1268187"/>
            <a:ext cx="9144001" cy="4834901"/>
            <a:chOff x="-1" y="1268185"/>
            <a:chExt cx="9144001" cy="4834901"/>
          </a:xfrm>
        </p:grpSpPr>
        <p:pic>
          <p:nvPicPr>
            <p:cNvPr id="19" name="Immagine 18" descr="Immagine che contiene tavolo&#10;&#10;Descrizione generata automaticamente">
              <a:extLst>
                <a:ext uri="{FF2B5EF4-FFF2-40B4-BE49-F238E27FC236}">
                  <a16:creationId xmlns:a16="http://schemas.microsoft.com/office/drawing/2014/main" id="{A52E3EE7-2273-5548-8D8B-489821825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268185"/>
              <a:ext cx="9144000" cy="4834901"/>
            </a:xfrm>
            <a:prstGeom prst="rect">
              <a:avLst/>
            </a:prstGeom>
          </p:spPr>
        </p:pic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56B150B9-4A90-5941-8A89-CA2694064CCB}"/>
                </a:ext>
              </a:extLst>
            </p:cNvPr>
            <p:cNvSpPr/>
            <p:nvPr/>
          </p:nvSpPr>
          <p:spPr>
            <a:xfrm>
              <a:off x="-1" y="1268186"/>
              <a:ext cx="5295014" cy="674163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 err="1">
                  <a:solidFill>
                    <a:schemeClr val="tx1"/>
                  </a:solidFill>
                  <a:ea typeface="Arial"/>
                  <a:cs typeface="Arial"/>
                </a:rPr>
                <a:t>Serious</a:t>
              </a:r>
              <a:r>
                <a:rPr lang="it-IT" b="1" dirty="0">
                  <a:solidFill>
                    <a:schemeClr val="tx1"/>
                  </a:solidFill>
                  <a:ea typeface="Arial"/>
                  <a:cs typeface="Arial"/>
                </a:rPr>
                <a:t> games per disturbi specifici dell’apprendimento</a:t>
              </a:r>
              <a:endParaRPr lang="it-IT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1" name="Connettore 1 20">
            <a:extLst>
              <a:ext uri="{FF2B5EF4-FFF2-40B4-BE49-F238E27FC236}">
                <a16:creationId xmlns:a16="http://schemas.microsoft.com/office/drawing/2014/main" id="{1CAA5249-A270-2C46-96BF-941D71EC5B3D}"/>
              </a:ext>
            </a:extLst>
          </p:cNvPr>
          <p:cNvCxnSpPr>
            <a:cxnSpLocks/>
          </p:cNvCxnSpPr>
          <p:nvPr/>
        </p:nvCxnSpPr>
        <p:spPr>
          <a:xfrm>
            <a:off x="7645370" y="2130952"/>
            <a:ext cx="0" cy="3993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1 21">
            <a:extLst>
              <a:ext uri="{FF2B5EF4-FFF2-40B4-BE49-F238E27FC236}">
                <a16:creationId xmlns:a16="http://schemas.microsoft.com/office/drawing/2014/main" id="{02BB8894-CB30-2944-BA6E-5610A0CA0F5D}"/>
              </a:ext>
            </a:extLst>
          </p:cNvPr>
          <p:cNvCxnSpPr>
            <a:cxnSpLocks/>
          </p:cNvCxnSpPr>
          <p:nvPr/>
        </p:nvCxnSpPr>
        <p:spPr>
          <a:xfrm>
            <a:off x="8598673" y="2130952"/>
            <a:ext cx="0" cy="3993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Google Shape;617;p18">
            <a:extLst>
              <a:ext uri="{FF2B5EF4-FFF2-40B4-BE49-F238E27FC236}">
                <a16:creationId xmlns:a16="http://schemas.microsoft.com/office/drawing/2014/main" id="{5D0C4A11-396F-4A44-AE92-CD36BC81F955}"/>
              </a:ext>
            </a:extLst>
          </p:cNvPr>
          <p:cNvSpPr txBox="1"/>
          <p:nvPr/>
        </p:nvSpPr>
        <p:spPr>
          <a:xfrm>
            <a:off x="1" y="2693099"/>
            <a:ext cx="5230138" cy="369291"/>
          </a:xfrm>
          <a:prstGeom prst="rect">
            <a:avLst/>
          </a:prstGeom>
          <a:noFill/>
          <a:ln w="254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endParaRPr/>
          </a:p>
        </p:txBody>
      </p:sp>
      <p:sp>
        <p:nvSpPr>
          <p:cNvPr id="32" name="Google Shape;617;p18">
            <a:extLst>
              <a:ext uri="{FF2B5EF4-FFF2-40B4-BE49-F238E27FC236}">
                <a16:creationId xmlns:a16="http://schemas.microsoft.com/office/drawing/2014/main" id="{B148D2A9-1C51-634A-B563-47743CB8EC7F}"/>
              </a:ext>
            </a:extLst>
          </p:cNvPr>
          <p:cNvSpPr txBox="1"/>
          <p:nvPr/>
        </p:nvSpPr>
        <p:spPr>
          <a:xfrm>
            <a:off x="-1" y="3578625"/>
            <a:ext cx="5230138" cy="369291"/>
          </a:xfrm>
          <a:prstGeom prst="rect">
            <a:avLst/>
          </a:prstGeom>
          <a:noFill/>
          <a:ln w="25400" cap="flat" cmpd="sng">
            <a:solidFill>
              <a:srgbClr val="FFCA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endParaRPr/>
          </a:p>
        </p:txBody>
      </p:sp>
      <p:sp>
        <p:nvSpPr>
          <p:cNvPr id="33" name="Google Shape;617;p18">
            <a:extLst>
              <a:ext uri="{FF2B5EF4-FFF2-40B4-BE49-F238E27FC236}">
                <a16:creationId xmlns:a16="http://schemas.microsoft.com/office/drawing/2014/main" id="{71113885-4163-7D47-8126-2BD79F260C12}"/>
              </a:ext>
            </a:extLst>
          </p:cNvPr>
          <p:cNvSpPr txBox="1"/>
          <p:nvPr/>
        </p:nvSpPr>
        <p:spPr>
          <a:xfrm>
            <a:off x="-1" y="4681878"/>
            <a:ext cx="5230138" cy="369291"/>
          </a:xfrm>
          <a:prstGeom prst="rect">
            <a:avLst/>
          </a:prstGeom>
          <a:noFill/>
          <a:ln w="25400" cap="flat" cmpd="sng">
            <a:solidFill>
              <a:srgbClr val="FF00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4196403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1"/>
          <p:cNvPicPr preferRelativeResize="0"/>
          <p:nvPr/>
        </p:nvPicPr>
        <p:blipFill rotWithShape="1">
          <a:blip r:embed="rId3">
            <a:alphaModFix/>
          </a:blip>
          <a:srcRect t="17598" b="14682"/>
          <a:stretch/>
        </p:blipFill>
        <p:spPr>
          <a:xfrm>
            <a:off x="0" y="2"/>
            <a:ext cx="9144000" cy="41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"/>
          <p:cNvSpPr txBox="1">
            <a:spLocks noGrp="1"/>
          </p:cNvSpPr>
          <p:nvPr>
            <p:ph type="ctrTitle" idx="4294967295"/>
          </p:nvPr>
        </p:nvSpPr>
        <p:spPr>
          <a:xfrm>
            <a:off x="641534" y="4149727"/>
            <a:ext cx="7772400" cy="9683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800"/>
            </a:pP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Titolo presentazione</a:t>
            </a:r>
            <a:br>
              <a:rPr lang="en-GB" sz="2800">
                <a:solidFill>
                  <a:schemeClr val="lt1"/>
                </a:solidFill>
                <a:ea typeface="Arial"/>
                <a:sym typeface="Arial"/>
              </a:rPr>
            </a:b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sottotitolo</a:t>
            </a:r>
            <a:endParaRPr>
              <a:solidFill>
                <a:schemeClr val="lt1"/>
              </a:solidFill>
              <a:ea typeface="Arial"/>
              <a:sym typeface="Arial"/>
            </a:endParaRPr>
          </a:p>
        </p:txBody>
      </p:sp>
      <p:sp>
        <p:nvSpPr>
          <p:cNvPr id="326" name="Google Shape;326;p1"/>
          <p:cNvSpPr txBox="1"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200"/>
            </a:pPr>
            <a:r>
              <a:rPr lang="en-GB" b="1">
                <a:solidFill>
                  <a:schemeClr val="lt1"/>
                </a:solidFill>
                <a:ea typeface="Arial"/>
                <a:sym typeface="Arial"/>
              </a:rPr>
              <a:t>Milano, XX mese 20XX</a:t>
            </a:r>
            <a:endParaRPr>
              <a:solidFill>
                <a:schemeClr val="dk1"/>
              </a:solidFill>
              <a:ea typeface="Arial"/>
              <a:sym typeface="Arial"/>
            </a:endParaRPr>
          </a:p>
          <a:p>
            <a:pPr>
              <a:spcBef>
                <a:spcPts val="440"/>
              </a:spcBef>
              <a:buClr>
                <a:schemeClr val="dk1"/>
              </a:buClr>
              <a:buSzPts val="2200"/>
            </a:pPr>
            <a:endParaRPr>
              <a:solidFill>
                <a:schemeClr val="dk1"/>
              </a:solidFill>
              <a:ea typeface="Arial"/>
              <a:sym typeface="Arial"/>
            </a:endParaRPr>
          </a:p>
        </p:txBody>
      </p:sp>
      <p:pic>
        <p:nvPicPr>
          <p:cNvPr id="327" name="Google Shape;327;p1" descr="Y:\IMMAGINE _COORDINATA_2014\LOGO_UFFICIALE\01_Polimi_centrato\eps\01_Polimi_centrato_COL_negativ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4725" y="1996654"/>
            <a:ext cx="2133600" cy="157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9" name="Google Shape;329;p1"/>
          <p:cNvGrpSpPr/>
          <p:nvPr/>
        </p:nvGrpSpPr>
        <p:grpSpPr>
          <a:xfrm>
            <a:off x="48007" y="3816351"/>
            <a:ext cx="9036648" cy="180000"/>
            <a:chOff x="1218340" y="275867"/>
            <a:chExt cx="17715122" cy="567843"/>
          </a:xfrm>
        </p:grpSpPr>
        <p:cxnSp>
          <p:nvCxnSpPr>
            <p:cNvPr id="330" name="Google Shape;330;p1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1" name="Google Shape;331;p1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" name="Google Shape;332;p1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" name="Google Shape;333;p1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4" name="Google Shape;334;p1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1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6" name="Google Shape;336;p1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7" name="Google Shape;337;p1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1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9" name="Google Shape;339;p1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p1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1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1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1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1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1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1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1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1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1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1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1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1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1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1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1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1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1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1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1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1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1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1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3" name="Google Shape;363;p1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4" name="Google Shape;364;p1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5" name="Google Shape;365;p1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6" name="Google Shape;366;p1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7" name="Google Shape;367;p1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8" name="Google Shape;368;p1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p1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p1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p1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p1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p1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p1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p1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p1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p1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1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9" name="Google Shape;379;p1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0" name="Google Shape;380;p1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1" name="Google Shape;381;p1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2" name="Google Shape;382;p1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3" name="Google Shape;383;p1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4" name="Google Shape;384;p1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5" name="Google Shape;385;p1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6" name="Google Shape;386;p1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7" name="Google Shape;387;p1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8" name="Google Shape;388;p1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9" name="Google Shape;389;p1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0" name="Google Shape;390;p1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1" name="Google Shape;391;p1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2" name="Google Shape;392;p1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3" name="Google Shape;393;p1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4" name="Google Shape;394;p1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5" name="Google Shape;395;p1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6" name="Google Shape;396;p1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7" name="Google Shape;397;p1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8" name="Google Shape;398;p1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9" name="Google Shape;399;p1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0" name="Google Shape;400;p1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1" name="Google Shape;401;p1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" name="Google Shape;402;p1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3" name="Google Shape;403;p1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4" name="Google Shape;404;p1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5" name="Google Shape;405;p1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6" name="Google Shape;406;p1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7" name="Google Shape;407;p1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8" name="Google Shape;408;p1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9" name="Google Shape;409;p1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0" name="Google Shape;410;p1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1" name="Google Shape;411;p1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2" name="Google Shape;412;p1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3" name="Google Shape;413;p1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4" name="Google Shape;414;p1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5" name="Google Shape;415;p1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6" name="Google Shape;416;p1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7" name="Google Shape;417;p1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8" name="Google Shape;418;p1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9" name="Google Shape;419;p1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0" name="Google Shape;420;p1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1" name="Google Shape;421;p1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2" name="Google Shape;422;p1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3" name="Google Shape;423;p1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4" name="Google Shape;424;p1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5" name="Google Shape;425;p1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" name="Google Shape;426;p1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7" name="Google Shape;427;p1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8" name="Google Shape;428;p1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9" name="Google Shape;429;p1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0" name="Google Shape;430;p1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1" name="Google Shape;431;p1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" name="Google Shape;432;p1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3" name="Google Shape;433;p1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4" name="Google Shape;434;p1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" name="Google Shape;435;p1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6" name="Google Shape;436;p1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7" name="Google Shape;437;p1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" name="Google Shape;441;p1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2" name="Google Shape;442;p1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3" name="Google Shape;443;p1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4" name="Google Shape;444;p1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5" name="Google Shape;445;p1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6" name="Google Shape;446;p1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7" name="Google Shape;447;p1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8" name="Google Shape;448;p1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9" name="Google Shape;449;p1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1" name="Immagine 10">
            <a:extLst>
              <a:ext uri="{FF2B5EF4-FFF2-40B4-BE49-F238E27FC236}">
                <a16:creationId xmlns:a16="http://schemas.microsoft.com/office/drawing/2014/main" id="{CD3F1F7F-0B63-3845-A922-30F29A79E3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20" y="737672"/>
            <a:ext cx="0" cy="0"/>
          </a:xfrm>
          <a:prstGeom prst="rect">
            <a:avLst/>
          </a:prstGeom>
        </p:spPr>
      </p:pic>
      <p:sp>
        <p:nvSpPr>
          <p:cNvPr id="135" name="Google Shape;450;p1">
            <a:extLst>
              <a:ext uri="{FF2B5EF4-FFF2-40B4-BE49-F238E27FC236}">
                <a16:creationId xmlns:a16="http://schemas.microsoft.com/office/drawing/2014/main" id="{92C921B0-A135-294D-BA60-7536F64DE507}"/>
              </a:ext>
            </a:extLst>
          </p:cNvPr>
          <p:cNvSpPr txBox="1"/>
          <p:nvPr/>
        </p:nvSpPr>
        <p:spPr>
          <a:xfrm>
            <a:off x="461459" y="4978820"/>
            <a:ext cx="5097506" cy="657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Grazie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per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l’attenzione</a:t>
            </a:r>
            <a:endParaRPr lang="en-GB" dirty="0"/>
          </a:p>
          <a:p>
            <a:pPr>
              <a:buClr>
                <a:schemeClr val="lt1"/>
              </a:buClr>
              <a:buSzPct val="100000"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774;gc911af0391_1_3">
            <a:extLst>
              <a:ext uri="{FF2B5EF4-FFF2-40B4-BE49-F238E27FC236}">
                <a16:creationId xmlns:a16="http://schemas.microsoft.com/office/drawing/2014/main" id="{31DC880A-49AB-E14C-9BC3-72E9613D2149}"/>
              </a:ext>
            </a:extLst>
          </p:cNvPr>
          <p:cNvSpPr txBox="1"/>
          <p:nvPr/>
        </p:nvSpPr>
        <p:spPr>
          <a:xfrm>
            <a:off x="182892" y="6377900"/>
            <a:ext cx="5109000" cy="276900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sz="12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Bruna, Giorgio Calcagno, Nicoletta </a:t>
            </a:r>
            <a:r>
              <a:rPr lang="en-GB" sz="12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Simone Colella</a:t>
            </a:r>
            <a:endParaRPr dirty="0"/>
          </a:p>
        </p:txBody>
      </p:sp>
      <p:pic>
        <p:nvPicPr>
          <p:cNvPr id="137" name="Google Shape;590;p3">
            <a:extLst>
              <a:ext uri="{FF2B5EF4-FFF2-40B4-BE49-F238E27FC236}">
                <a16:creationId xmlns:a16="http://schemas.microsoft.com/office/drawing/2014/main" id="{F7B8EAA5-C0FA-7343-9358-413EAD8DF70A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19625" y="4221789"/>
            <a:ext cx="1003713" cy="96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Immagine 137" descr="Immagine che contiene testo&#10;&#10;Descrizione generata automaticamente">
            <a:extLst>
              <a:ext uri="{FF2B5EF4-FFF2-40B4-BE49-F238E27FC236}">
                <a16:creationId xmlns:a16="http://schemas.microsoft.com/office/drawing/2014/main" id="{99D55912-5FDC-2B46-9469-06ECDB1CB5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2645" y="5679104"/>
            <a:ext cx="1040151" cy="447264"/>
          </a:xfrm>
          <a:prstGeom prst="rect">
            <a:avLst/>
          </a:prstGeom>
        </p:spPr>
      </p:pic>
      <p:pic>
        <p:nvPicPr>
          <p:cNvPr id="139" name="Immagine 138">
            <a:extLst>
              <a:ext uri="{FF2B5EF4-FFF2-40B4-BE49-F238E27FC236}">
                <a16:creationId xmlns:a16="http://schemas.microsoft.com/office/drawing/2014/main" id="{91B035A1-3F3F-444F-A91C-25DD9DB2E9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6286" y="4247609"/>
            <a:ext cx="896180" cy="91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423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1"/>
          <p:cNvPicPr preferRelativeResize="0"/>
          <p:nvPr/>
        </p:nvPicPr>
        <p:blipFill rotWithShape="1">
          <a:blip r:embed="rId3">
            <a:alphaModFix/>
          </a:blip>
          <a:srcRect t="17598" b="14682"/>
          <a:stretch/>
        </p:blipFill>
        <p:spPr>
          <a:xfrm>
            <a:off x="0" y="2"/>
            <a:ext cx="9144000" cy="41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"/>
          <p:cNvSpPr txBox="1">
            <a:spLocks noGrp="1"/>
          </p:cNvSpPr>
          <p:nvPr>
            <p:ph type="ctrTitle" idx="4294967295"/>
          </p:nvPr>
        </p:nvSpPr>
        <p:spPr>
          <a:xfrm>
            <a:off x="-1524000" y="4149726"/>
            <a:ext cx="7772400" cy="9683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800"/>
            </a:pP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Titolo presentazione</a:t>
            </a:r>
            <a:br>
              <a:rPr lang="en-GB" sz="2800">
                <a:solidFill>
                  <a:schemeClr val="lt1"/>
                </a:solidFill>
                <a:ea typeface="Arial"/>
                <a:sym typeface="Arial"/>
              </a:rPr>
            </a:b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sottotitolo</a:t>
            </a:r>
            <a:endParaRPr>
              <a:solidFill>
                <a:schemeClr val="lt1"/>
              </a:solidFill>
              <a:ea typeface="Arial"/>
              <a:sym typeface="Arial"/>
            </a:endParaRPr>
          </a:p>
        </p:txBody>
      </p:sp>
      <p:sp>
        <p:nvSpPr>
          <p:cNvPr id="326" name="Google Shape;326;p1"/>
          <p:cNvSpPr txBox="1">
            <a:spLocks noGrp="1"/>
          </p:cNvSpPr>
          <p:nvPr>
            <p:ph type="subTitle" idx="4294967295"/>
          </p:nvPr>
        </p:nvSpPr>
        <p:spPr>
          <a:xfrm>
            <a:off x="-1524000" y="5118100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200"/>
            </a:pPr>
            <a:r>
              <a:rPr lang="en-GB" b="1">
                <a:solidFill>
                  <a:schemeClr val="lt1"/>
                </a:solidFill>
                <a:ea typeface="Arial"/>
                <a:sym typeface="Arial"/>
              </a:rPr>
              <a:t>Milano, XX mese 20XX</a:t>
            </a:r>
            <a:endParaRPr>
              <a:solidFill>
                <a:schemeClr val="dk1"/>
              </a:solidFill>
              <a:ea typeface="Arial"/>
              <a:sym typeface="Arial"/>
            </a:endParaRPr>
          </a:p>
          <a:p>
            <a:pPr>
              <a:spcBef>
                <a:spcPts val="440"/>
              </a:spcBef>
              <a:buClr>
                <a:schemeClr val="dk1"/>
              </a:buClr>
              <a:buSzPts val="2200"/>
            </a:pPr>
            <a:endParaRPr>
              <a:solidFill>
                <a:schemeClr val="dk1"/>
              </a:solidFill>
              <a:ea typeface="Arial"/>
              <a:sym typeface="Arial"/>
            </a:endParaRPr>
          </a:p>
        </p:txBody>
      </p:sp>
      <p:pic>
        <p:nvPicPr>
          <p:cNvPr id="327" name="Google Shape;327;p1" descr="Y:\IMMAGINE _COORDINATA_2014\LOGO_UFFICIALE\01_Polimi_centrato\eps\01_Polimi_centrato_COL_negativ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4725" y="1996654"/>
            <a:ext cx="2133600" cy="157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9" name="Google Shape;329;p1"/>
          <p:cNvGrpSpPr/>
          <p:nvPr/>
        </p:nvGrpSpPr>
        <p:grpSpPr>
          <a:xfrm>
            <a:off x="48007" y="3816351"/>
            <a:ext cx="9036648" cy="180000"/>
            <a:chOff x="1218340" y="275867"/>
            <a:chExt cx="17715122" cy="567843"/>
          </a:xfrm>
        </p:grpSpPr>
        <p:cxnSp>
          <p:nvCxnSpPr>
            <p:cNvPr id="330" name="Google Shape;330;p1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1" name="Google Shape;331;p1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" name="Google Shape;332;p1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" name="Google Shape;333;p1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4" name="Google Shape;334;p1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1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6" name="Google Shape;336;p1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7" name="Google Shape;337;p1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1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9" name="Google Shape;339;p1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p1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1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1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1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1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1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1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1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1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1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1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1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1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1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1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1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1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1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1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1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1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1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1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3" name="Google Shape;363;p1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4" name="Google Shape;364;p1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5" name="Google Shape;365;p1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6" name="Google Shape;366;p1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7" name="Google Shape;367;p1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8" name="Google Shape;368;p1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p1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p1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p1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p1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p1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p1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p1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p1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p1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1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9" name="Google Shape;379;p1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0" name="Google Shape;380;p1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1" name="Google Shape;381;p1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2" name="Google Shape;382;p1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3" name="Google Shape;383;p1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4" name="Google Shape;384;p1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5" name="Google Shape;385;p1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6" name="Google Shape;386;p1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7" name="Google Shape;387;p1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8" name="Google Shape;388;p1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9" name="Google Shape;389;p1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0" name="Google Shape;390;p1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1" name="Google Shape;391;p1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2" name="Google Shape;392;p1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3" name="Google Shape;393;p1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4" name="Google Shape;394;p1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5" name="Google Shape;395;p1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6" name="Google Shape;396;p1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7" name="Google Shape;397;p1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8" name="Google Shape;398;p1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9" name="Google Shape;399;p1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0" name="Google Shape;400;p1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1" name="Google Shape;401;p1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" name="Google Shape;402;p1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3" name="Google Shape;403;p1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4" name="Google Shape;404;p1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5" name="Google Shape;405;p1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6" name="Google Shape;406;p1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7" name="Google Shape;407;p1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8" name="Google Shape;408;p1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9" name="Google Shape;409;p1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0" name="Google Shape;410;p1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1" name="Google Shape;411;p1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2" name="Google Shape;412;p1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3" name="Google Shape;413;p1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4" name="Google Shape;414;p1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5" name="Google Shape;415;p1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6" name="Google Shape;416;p1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7" name="Google Shape;417;p1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8" name="Google Shape;418;p1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9" name="Google Shape;419;p1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0" name="Google Shape;420;p1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1" name="Google Shape;421;p1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2" name="Google Shape;422;p1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3" name="Google Shape;423;p1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4" name="Google Shape;424;p1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5" name="Google Shape;425;p1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" name="Google Shape;426;p1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7" name="Google Shape;427;p1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8" name="Google Shape;428;p1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9" name="Google Shape;429;p1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0" name="Google Shape;430;p1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1" name="Google Shape;431;p1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" name="Google Shape;432;p1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3" name="Google Shape;433;p1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4" name="Google Shape;434;p1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" name="Google Shape;435;p1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6" name="Google Shape;436;p1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7" name="Google Shape;437;p1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" name="Google Shape;441;p1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2" name="Google Shape;442;p1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3" name="Google Shape;443;p1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4" name="Google Shape;444;p1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5" name="Google Shape;445;p1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6" name="Google Shape;446;p1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7" name="Google Shape;447;p1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8" name="Google Shape;448;p1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9" name="Google Shape;449;p1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50" name="Google Shape;450;p1"/>
          <p:cNvSpPr txBox="1"/>
          <p:nvPr/>
        </p:nvSpPr>
        <p:spPr>
          <a:xfrm>
            <a:off x="641535" y="4075887"/>
            <a:ext cx="7459575" cy="96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Serious games per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disturbi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specifici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dell’apprendimento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(DSA)</a:t>
            </a:r>
            <a:r>
              <a:rPr lang="en-GB" sz="3600" b="1" dirty="0">
                <a:solidFill>
                  <a:schemeClr val="lt1"/>
                </a:solidFill>
              </a:rPr>
              <a:t> - Round 2</a:t>
            </a:r>
            <a:endParaRPr dirty="0"/>
          </a:p>
          <a:p>
            <a:pPr>
              <a:buClr>
                <a:schemeClr val="lt1"/>
              </a:buClr>
              <a:buSzPct val="100000"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1"/>
          <p:cNvSpPr txBox="1"/>
          <p:nvPr/>
        </p:nvSpPr>
        <p:spPr>
          <a:xfrm>
            <a:off x="641535" y="5076431"/>
            <a:ext cx="3689050" cy="101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lt1"/>
              </a:buClr>
              <a:buSzPts val="2200"/>
            </a:pP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Bruna </a:t>
            </a:r>
            <a:r>
              <a:rPr lang="en-GB" sz="15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911521</a:t>
            </a:r>
            <a:endParaRPr lang="en-GB" sz="15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SzPts val="2200"/>
            </a:pP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Calcagno Giorgio		909478</a:t>
            </a:r>
            <a:endParaRPr lang="en-GB" sz="15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SzPts val="2200"/>
            </a:pPr>
            <a:r>
              <a:rPr lang="en-GB" sz="15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Nicoletta		908689</a:t>
            </a:r>
            <a:endParaRPr lang="en-GB" sz="15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SzPts val="2200"/>
            </a:pP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Colella Simone		908449</a:t>
            </a:r>
          </a:p>
          <a:p>
            <a:pPr>
              <a:buClr>
                <a:schemeClr val="lt1"/>
              </a:buClr>
              <a:buSzPts val="2200"/>
            </a:pPr>
            <a:r>
              <a:rPr lang="en-GB" sz="20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20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451;p1">
            <a:extLst>
              <a:ext uri="{FF2B5EF4-FFF2-40B4-BE49-F238E27FC236}">
                <a16:creationId xmlns:a16="http://schemas.microsoft.com/office/drawing/2014/main" id="{6055A241-3AAD-C749-9B8F-85B1CF84DEBA}"/>
              </a:ext>
            </a:extLst>
          </p:cNvPr>
          <p:cNvSpPr txBox="1"/>
          <p:nvPr/>
        </p:nvSpPr>
        <p:spPr>
          <a:xfrm>
            <a:off x="4813417" y="5048933"/>
            <a:ext cx="3857451" cy="1594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Tutor Prof.ssa	</a:t>
            </a: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Simona Ferrante</a:t>
            </a:r>
          </a:p>
          <a:p>
            <a:pPr algn="just"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Co-Tutor		</a:t>
            </a: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Linda Greta </a:t>
            </a:r>
            <a:r>
              <a:rPr lang="it-IT" sz="1500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endParaRPr lang="it-IT" sz="1500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	Chiara </a:t>
            </a:r>
            <a:r>
              <a:rPr lang="it-IT" sz="1500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Piazzalunga</a:t>
            </a:r>
            <a:endParaRPr lang="it-IT" sz="1500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chemeClr val="lt1"/>
              </a:buClr>
              <a:buSzPts val="2200"/>
            </a:pPr>
            <a:endParaRPr lang="it-IT" sz="1500" dirty="0">
              <a:solidFill>
                <a:schemeClr val="lt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Docente 		Paganelli Chiara</a:t>
            </a:r>
            <a:endParaRPr sz="1500" dirty="0">
              <a:solidFill>
                <a:schemeClr val="lt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pic>
        <p:nvPicPr>
          <p:cNvPr id="131" name="Google Shape;590;p3">
            <a:extLst>
              <a:ext uri="{FF2B5EF4-FFF2-40B4-BE49-F238E27FC236}">
                <a16:creationId xmlns:a16="http://schemas.microsoft.com/office/drawing/2014/main" id="{B1AEED1F-8FF4-7B4E-AE63-74C130E43FC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28218" y="218927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9FB61D5-DDED-6D4B-9990-1141E2C587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3934" y="179327"/>
            <a:ext cx="720000" cy="30960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D3F1F7F-0B63-3845-A922-30F29A79E3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3020" y="737672"/>
            <a:ext cx="0" cy="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6561028D-3C6B-024A-A402-B8B62865F8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01109" y="603293"/>
            <a:ext cx="540000" cy="552385"/>
          </a:xfrm>
          <a:prstGeom prst="rect">
            <a:avLst/>
          </a:prstGeom>
        </p:spPr>
      </p:pic>
      <p:sp>
        <p:nvSpPr>
          <p:cNvPr id="135" name="Google Shape;774;gc911af0391_1_3">
            <a:extLst>
              <a:ext uri="{FF2B5EF4-FFF2-40B4-BE49-F238E27FC236}">
                <a16:creationId xmlns:a16="http://schemas.microsoft.com/office/drawing/2014/main" id="{8FBD42B8-A38C-2E46-8408-E3429EEB95DD}"/>
              </a:ext>
            </a:extLst>
          </p:cNvPr>
          <p:cNvSpPr txBox="1"/>
          <p:nvPr/>
        </p:nvSpPr>
        <p:spPr>
          <a:xfrm>
            <a:off x="641535" y="6220053"/>
            <a:ext cx="1318662" cy="276959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sz="1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Gruppo 35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8382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2375AE9-D01A-4AF8-B85F-B66EC6C1E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337" y="1270660"/>
            <a:ext cx="8678663" cy="519552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it-IT" dirty="0"/>
              <a:t>Scaletta</a:t>
            </a:r>
          </a:p>
          <a:p>
            <a:pPr marL="0" indent="0">
              <a:buNone/>
            </a:pPr>
            <a:endParaRPr lang="it-IT" dirty="0"/>
          </a:p>
          <a:p>
            <a:r>
              <a:rPr lang="it-IT" dirty="0"/>
              <a:t>Contesto (noi facciamo un </a:t>
            </a:r>
            <a:r>
              <a:rPr lang="it-IT" dirty="0" err="1"/>
              <a:t>serious</a:t>
            </a:r>
            <a:r>
              <a:rPr lang="it-IT" dirty="0"/>
              <a:t> game per DSA)</a:t>
            </a:r>
          </a:p>
          <a:p>
            <a:r>
              <a:rPr lang="it-IT" dirty="0"/>
              <a:t>Progressi----</a:t>
            </a:r>
            <a:r>
              <a:rPr lang="it-IT" dirty="0">
                <a:sym typeface="Wingdings" panose="05000000000000000000" pitchFamily="2" charset="2"/>
              </a:rPr>
              <a:t> con </a:t>
            </a:r>
            <a:r>
              <a:rPr lang="it-IT" dirty="0" err="1">
                <a:sym typeface="Wingdings" panose="05000000000000000000" pitchFamily="2" charset="2"/>
              </a:rPr>
              <a:t>unity</a:t>
            </a:r>
            <a:endParaRPr lang="it-IT" dirty="0">
              <a:sym typeface="Wingdings" panose="05000000000000000000" pitchFamily="2" charset="2"/>
            </a:endParaRPr>
          </a:p>
          <a:p>
            <a:endParaRPr lang="it-IT" dirty="0">
              <a:solidFill>
                <a:schemeClr val="accent1">
                  <a:lumMod val="75000"/>
                </a:schemeClr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Video dell’applicazione che va (sorta di gif) Euristiche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number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 game gioco (game design) (video intero, velocizzato nelle parti inutili)</a:t>
            </a:r>
          </a:p>
          <a:p>
            <a:endParaRPr lang="it-IT" dirty="0">
              <a:solidFill>
                <a:schemeClr val="accent1">
                  <a:lumMod val="75000"/>
                </a:schemeClr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rgbClr val="C00000"/>
                </a:solidFill>
                <a:sym typeface="Wingdings" panose="05000000000000000000" pitchFamily="2" charset="2"/>
              </a:rPr>
              <a:t>Video dell’applicazione che va (sorta di gif)</a:t>
            </a:r>
          </a:p>
          <a:p>
            <a:endParaRPr lang="it-IT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rgbClr val="C00000"/>
                </a:solidFill>
                <a:sym typeface="Wingdings" panose="05000000000000000000" pitchFamily="2" charset="2"/>
              </a:rPr>
              <a:t>Questionari (descrizione di a chi ha fatto i questionari, quando e grafici dei risultati)</a:t>
            </a:r>
          </a:p>
          <a:p>
            <a:endParaRPr lang="it-IT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rgbClr val="C00000"/>
                </a:solidFill>
                <a:sym typeface="Wingdings" panose="05000000000000000000" pitchFamily="2" charset="2"/>
              </a:rPr>
              <a:t>Commenti e progetti futuri (difficoltà riscontrate)</a:t>
            </a:r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FC79587-6D1B-49E8-899A-2BEABAE5BCD7}"/>
              </a:ext>
            </a:extLst>
          </p:cNvPr>
          <p:cNvSpPr txBox="1"/>
          <p:nvPr/>
        </p:nvSpPr>
        <p:spPr>
          <a:xfrm>
            <a:off x="7655278" y="259645"/>
            <a:ext cx="223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C00000"/>
                </a:solidFill>
              </a:rPr>
              <a:t>Syllable</a:t>
            </a:r>
            <a:r>
              <a:rPr lang="it-IT" dirty="0">
                <a:solidFill>
                  <a:srgbClr val="C00000"/>
                </a:solidFill>
              </a:rPr>
              <a:t> game </a:t>
            </a:r>
          </a:p>
          <a:p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Number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Game</a:t>
            </a:r>
          </a:p>
        </p:txBody>
      </p:sp>
    </p:spTree>
    <p:extLst>
      <p:ext uri="{BB962C8B-B14F-4D97-AF65-F5344CB8AC3E}">
        <p14:creationId xmlns:p14="http://schemas.microsoft.com/office/powerpoint/2010/main" val="3747322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34B5D0-A757-4653-8959-41641F86E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Contesto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6B4467-690F-485A-BEAF-E2E5DD5C9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Noi facciamo un </a:t>
            </a:r>
            <a:r>
              <a:rPr lang="it-IT" dirty="0" err="1"/>
              <a:t>serious</a:t>
            </a:r>
            <a:r>
              <a:rPr lang="it-IT" dirty="0"/>
              <a:t> game per DSA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Abbiamo usato </a:t>
            </a:r>
            <a:r>
              <a:rPr lang="it-IT" dirty="0" err="1"/>
              <a:t>Unity</a:t>
            </a:r>
            <a:r>
              <a:rPr lang="it-IT" dirty="0"/>
              <a:t> per </a:t>
            </a:r>
            <a:r>
              <a:rPr lang="it-IT" dirty="0" err="1"/>
              <a:t>scsrivere</a:t>
            </a:r>
            <a:r>
              <a:rPr lang="it-IT" dirty="0"/>
              <a:t> in C#</a:t>
            </a:r>
          </a:p>
        </p:txBody>
      </p:sp>
    </p:spTree>
    <p:extLst>
      <p:ext uri="{BB962C8B-B14F-4D97-AF65-F5344CB8AC3E}">
        <p14:creationId xmlns:p14="http://schemas.microsoft.com/office/powerpoint/2010/main" val="4204625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ccia a pentagono 26">
            <a:extLst>
              <a:ext uri="{FF2B5EF4-FFF2-40B4-BE49-F238E27FC236}">
                <a16:creationId xmlns:a16="http://schemas.microsoft.com/office/drawing/2014/main" id="{9CDA4E61-8BC6-4488-B6F2-DC3A2ED5C628}"/>
              </a:ext>
            </a:extLst>
          </p:cNvPr>
          <p:cNvSpPr/>
          <p:nvPr/>
        </p:nvSpPr>
        <p:spPr>
          <a:xfrm>
            <a:off x="5615940" y="5371241"/>
            <a:ext cx="3455280" cy="691114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Freccia a pentagono 25">
            <a:extLst>
              <a:ext uri="{FF2B5EF4-FFF2-40B4-BE49-F238E27FC236}">
                <a16:creationId xmlns:a16="http://schemas.microsoft.com/office/drawing/2014/main" id="{D5094F92-8BB7-4D95-BE01-622E90E34EBA}"/>
              </a:ext>
            </a:extLst>
          </p:cNvPr>
          <p:cNvSpPr/>
          <p:nvPr/>
        </p:nvSpPr>
        <p:spPr>
          <a:xfrm>
            <a:off x="1295400" y="5371241"/>
            <a:ext cx="5755565" cy="691114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Freccia a pentagono 28">
            <a:extLst>
              <a:ext uri="{FF2B5EF4-FFF2-40B4-BE49-F238E27FC236}">
                <a16:creationId xmlns:a16="http://schemas.microsoft.com/office/drawing/2014/main" id="{E5431292-E827-4341-B7B0-915664D3928B}"/>
              </a:ext>
            </a:extLst>
          </p:cNvPr>
          <p:cNvSpPr/>
          <p:nvPr/>
        </p:nvSpPr>
        <p:spPr>
          <a:xfrm>
            <a:off x="70390" y="5374774"/>
            <a:ext cx="4638770" cy="667519"/>
          </a:xfrm>
          <a:prstGeom prst="homePlate">
            <a:avLst/>
          </a:prstGeom>
          <a:solidFill>
            <a:schemeClr val="accent2">
              <a:lumMod val="75000"/>
              <a:alpha val="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glow rad="63500">
              <a:srgbClr val="B02D45">
                <a:alpha val="30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00" dirty="0"/>
          </a:p>
        </p:txBody>
      </p:sp>
      <p:sp>
        <p:nvSpPr>
          <p:cNvPr id="25" name="Freccia a pentagono 24">
            <a:extLst>
              <a:ext uri="{FF2B5EF4-FFF2-40B4-BE49-F238E27FC236}">
                <a16:creationId xmlns:a16="http://schemas.microsoft.com/office/drawing/2014/main" id="{D36275D1-6457-4FEF-989C-D16A9FF3E5BC}"/>
              </a:ext>
            </a:extLst>
          </p:cNvPr>
          <p:cNvSpPr/>
          <p:nvPr/>
        </p:nvSpPr>
        <p:spPr>
          <a:xfrm>
            <a:off x="229832" y="5359445"/>
            <a:ext cx="4493412" cy="691114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Freccia a pentagono 21">
            <a:extLst>
              <a:ext uri="{FF2B5EF4-FFF2-40B4-BE49-F238E27FC236}">
                <a16:creationId xmlns:a16="http://schemas.microsoft.com/office/drawing/2014/main" id="{1981D046-D59E-4701-BD3F-4CE465BD79D3}"/>
              </a:ext>
            </a:extLst>
          </p:cNvPr>
          <p:cNvSpPr/>
          <p:nvPr/>
        </p:nvSpPr>
        <p:spPr>
          <a:xfrm>
            <a:off x="2189704" y="1380338"/>
            <a:ext cx="6913418" cy="667519"/>
          </a:xfrm>
          <a:prstGeom prst="homePlate">
            <a:avLst/>
          </a:prstGeom>
          <a:solidFill>
            <a:srgbClr val="FFC000"/>
          </a:solidFill>
          <a:ln>
            <a:solidFill>
              <a:schemeClr val="accent6">
                <a:lumMod val="75000"/>
              </a:schemeClr>
            </a:solidFill>
          </a:ln>
          <a:effectLst>
            <a:glow rad="63500">
              <a:srgbClr val="FFC000">
                <a:alpha val="30000"/>
              </a:srgbClr>
            </a:glow>
            <a:outerShdw blurRad="40000" dist="23000" dir="5400000" rotWithShape="0">
              <a:srgbClr val="000000">
                <a:alpha val="3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37" name="Freccia a pentagono 36">
            <a:extLst>
              <a:ext uri="{FF2B5EF4-FFF2-40B4-BE49-F238E27FC236}">
                <a16:creationId xmlns:a16="http://schemas.microsoft.com/office/drawing/2014/main" id="{0E8E5578-897F-4838-9B55-3A3B6558C12E}"/>
              </a:ext>
            </a:extLst>
          </p:cNvPr>
          <p:cNvSpPr/>
          <p:nvPr/>
        </p:nvSpPr>
        <p:spPr>
          <a:xfrm>
            <a:off x="63348" y="1401525"/>
            <a:ext cx="9017304" cy="637674"/>
          </a:xfrm>
          <a:prstGeom prst="homePlate">
            <a:avLst/>
          </a:prstGeom>
          <a:noFill/>
          <a:ln w="22225">
            <a:solidFill>
              <a:srgbClr val="FFC000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288000" rIns="108000" rtlCol="0" anchor="ctr" anchorCtr="0"/>
          <a:lstStyle/>
          <a:p>
            <a:pPr algn="ctr"/>
            <a:endParaRPr lang="it-IT" dirty="0"/>
          </a:p>
        </p:txBody>
      </p:sp>
      <p:sp>
        <p:nvSpPr>
          <p:cNvPr id="36" name="Freccia a pentagono 35">
            <a:extLst>
              <a:ext uri="{FF2B5EF4-FFF2-40B4-BE49-F238E27FC236}">
                <a16:creationId xmlns:a16="http://schemas.microsoft.com/office/drawing/2014/main" id="{EBCE423F-C505-4215-92FA-BEC51F502183}"/>
              </a:ext>
            </a:extLst>
          </p:cNvPr>
          <p:cNvSpPr/>
          <p:nvPr/>
        </p:nvSpPr>
        <p:spPr>
          <a:xfrm>
            <a:off x="1948265" y="1386604"/>
            <a:ext cx="7154857" cy="667519"/>
          </a:xfrm>
          <a:prstGeom prst="homePlate">
            <a:avLst/>
          </a:prstGeom>
          <a:solidFill>
            <a:srgbClr val="FFC000">
              <a:alpha val="20000"/>
            </a:srgbClr>
          </a:solidFill>
          <a:ln>
            <a:solidFill>
              <a:schemeClr val="accent6">
                <a:lumMod val="75000"/>
              </a:schemeClr>
            </a:solidFill>
          </a:ln>
          <a:effectLst>
            <a:glow rad="63500">
              <a:srgbClr val="FFC000">
                <a:alpha val="30000"/>
              </a:srgbClr>
            </a:glow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9F330F1-E955-4ED5-B992-0AA394B31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Progressi dei giochi </a:t>
            </a:r>
          </a:p>
        </p:txBody>
      </p:sp>
      <p:graphicFrame>
        <p:nvGraphicFramePr>
          <p:cNvPr id="17" name="Diagram 5">
            <a:extLst>
              <a:ext uri="{FF2B5EF4-FFF2-40B4-BE49-F238E27FC236}">
                <a16:creationId xmlns:a16="http://schemas.microsoft.com/office/drawing/2014/main" id="{ADC7A23D-26C9-4C4F-8228-02C08D6B08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0810628"/>
              </p:ext>
            </p:extLst>
          </p:nvPr>
        </p:nvGraphicFramePr>
        <p:xfrm>
          <a:off x="45690" y="1194519"/>
          <a:ext cx="9125588" cy="48202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0" name="Segnaposto numero diapositiva 1">
            <a:extLst>
              <a:ext uri="{FF2B5EF4-FFF2-40B4-BE49-F238E27FC236}">
                <a16:creationId xmlns:a16="http://schemas.microsoft.com/office/drawing/2014/main" id="{37B72A49-4450-A34E-ABAF-EE5D6429A28C}"/>
              </a:ext>
            </a:extLst>
          </p:cNvPr>
          <p:cNvSpPr txBox="1">
            <a:spLocks/>
          </p:cNvSpPr>
          <p:nvPr/>
        </p:nvSpPr>
        <p:spPr>
          <a:xfrm>
            <a:off x="8585371" y="139167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it-IT"/>
            </a:defPPr>
            <a:lvl1pPr marL="0" marR="0" lv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GB" dirty="0"/>
              <a:t>2</a:t>
            </a:r>
          </a:p>
        </p:txBody>
      </p:sp>
      <p:sp>
        <p:nvSpPr>
          <p:cNvPr id="31" name="Freccia a pentagono 30">
            <a:extLst>
              <a:ext uri="{FF2B5EF4-FFF2-40B4-BE49-F238E27FC236}">
                <a16:creationId xmlns:a16="http://schemas.microsoft.com/office/drawing/2014/main" id="{B6103038-5697-47C5-885A-BF94A246011F}"/>
              </a:ext>
            </a:extLst>
          </p:cNvPr>
          <p:cNvSpPr/>
          <p:nvPr/>
        </p:nvSpPr>
        <p:spPr>
          <a:xfrm>
            <a:off x="68599" y="5374774"/>
            <a:ext cx="9017304" cy="691114"/>
          </a:xfrm>
          <a:prstGeom prst="homePlate">
            <a:avLst/>
          </a:prstGeom>
          <a:noFill/>
          <a:ln w="22225">
            <a:solidFill>
              <a:srgbClr val="B6354C"/>
            </a:solidFill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288000" rIns="108000" rtlCol="0" anchor="ctr" anchorCtr="0"/>
          <a:lstStyle/>
          <a:p>
            <a:pPr algn="ctr"/>
            <a:endParaRPr lang="it-IT" dirty="0"/>
          </a:p>
        </p:txBody>
      </p:sp>
      <p:pic>
        <p:nvPicPr>
          <p:cNvPr id="40" name="Immagine 39">
            <a:extLst>
              <a:ext uri="{FF2B5EF4-FFF2-40B4-BE49-F238E27FC236}">
                <a16:creationId xmlns:a16="http://schemas.microsoft.com/office/drawing/2014/main" id="{ED13D64E-7703-457D-964B-959CBF3748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75687" y="1954327"/>
            <a:ext cx="889374" cy="858169"/>
          </a:xfrm>
          <a:prstGeom prst="rect">
            <a:avLst/>
          </a:prstGeom>
          <a:ln w="63500">
            <a:solidFill>
              <a:schemeClr val="tx2">
                <a:lumMod val="75000"/>
              </a:schemeClr>
            </a:solidFill>
          </a:ln>
        </p:spPr>
      </p:pic>
      <p:sp>
        <p:nvSpPr>
          <p:cNvPr id="7" name="Freccia a pentagono 6">
            <a:extLst>
              <a:ext uri="{FF2B5EF4-FFF2-40B4-BE49-F238E27FC236}">
                <a16:creationId xmlns:a16="http://schemas.microsoft.com/office/drawing/2014/main" id="{986E1EF6-E8F4-409B-BB92-42A4F7D9854F}"/>
              </a:ext>
            </a:extLst>
          </p:cNvPr>
          <p:cNvSpPr/>
          <p:nvPr/>
        </p:nvSpPr>
        <p:spPr>
          <a:xfrm>
            <a:off x="63348" y="5351177"/>
            <a:ext cx="2330936" cy="691114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D9D1FE74-DD89-4E2C-B7D7-7BFDC2809EB5}"/>
              </a:ext>
            </a:extLst>
          </p:cNvPr>
          <p:cNvSpPr txBox="1"/>
          <p:nvPr/>
        </p:nvSpPr>
        <p:spPr>
          <a:xfrm>
            <a:off x="76153" y="5388082"/>
            <a:ext cx="85810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b="1" dirty="0">
                <a:solidFill>
                  <a:schemeClr val="bg1"/>
                </a:solidFill>
              </a:rPr>
              <a:t>NUMBER GAME</a:t>
            </a:r>
          </a:p>
        </p:txBody>
      </p:sp>
      <p:sp>
        <p:nvSpPr>
          <p:cNvPr id="49" name="Freccia a pentagono 48">
            <a:extLst>
              <a:ext uri="{FF2B5EF4-FFF2-40B4-BE49-F238E27FC236}">
                <a16:creationId xmlns:a16="http://schemas.microsoft.com/office/drawing/2014/main" id="{C3F7CF86-DFA5-4F74-AED6-6BC9516EC50B}"/>
              </a:ext>
            </a:extLst>
          </p:cNvPr>
          <p:cNvSpPr/>
          <p:nvPr/>
        </p:nvSpPr>
        <p:spPr>
          <a:xfrm>
            <a:off x="1948263" y="1374072"/>
            <a:ext cx="5102702" cy="667519"/>
          </a:xfrm>
          <a:prstGeom prst="homePlate">
            <a:avLst/>
          </a:prstGeom>
          <a:solidFill>
            <a:srgbClr val="FFC000"/>
          </a:solidFill>
          <a:ln>
            <a:solidFill>
              <a:schemeClr val="accent6">
                <a:lumMod val="75000"/>
              </a:schemeClr>
            </a:solidFill>
          </a:ln>
          <a:effectLst>
            <a:glow rad="63500">
              <a:srgbClr val="FFC000">
                <a:alpha val="30000"/>
              </a:srgbClr>
            </a:glow>
            <a:outerShdw blurRad="40000" dist="23000" dir="5400000" rotWithShape="0">
              <a:srgbClr val="000000">
                <a:alpha val="3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57AC2472-2F2E-433F-9BA2-0DD1D78CC08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708" y="4694348"/>
            <a:ext cx="726449" cy="726449"/>
          </a:xfrm>
          <a:prstGeom prst="rect">
            <a:avLst/>
          </a:prstGeom>
          <a:ln w="69850">
            <a:solidFill>
              <a:schemeClr val="tx2">
                <a:lumMod val="75000"/>
              </a:schemeClr>
            </a:solidFill>
          </a:ln>
        </p:spPr>
      </p:pic>
      <p:sp>
        <p:nvSpPr>
          <p:cNvPr id="47" name="Freccia a pentagono 46">
            <a:extLst>
              <a:ext uri="{FF2B5EF4-FFF2-40B4-BE49-F238E27FC236}">
                <a16:creationId xmlns:a16="http://schemas.microsoft.com/office/drawing/2014/main" id="{6D433276-245F-49CE-A5CD-B55CFD2FA954}"/>
              </a:ext>
            </a:extLst>
          </p:cNvPr>
          <p:cNvSpPr/>
          <p:nvPr/>
        </p:nvSpPr>
        <p:spPr>
          <a:xfrm>
            <a:off x="1948265" y="1371682"/>
            <a:ext cx="2586411" cy="667519"/>
          </a:xfrm>
          <a:prstGeom prst="homePlate">
            <a:avLst/>
          </a:prstGeom>
          <a:solidFill>
            <a:srgbClr val="FFC000"/>
          </a:solidFill>
          <a:ln>
            <a:solidFill>
              <a:schemeClr val="accent6">
                <a:lumMod val="75000"/>
              </a:schemeClr>
            </a:solidFill>
          </a:ln>
          <a:effectLst>
            <a:glow rad="63500">
              <a:srgbClr val="FFC000">
                <a:alpha val="30000"/>
              </a:srgbClr>
            </a:glow>
            <a:outerShdw blurRad="40000" dist="23000" dir="5400000" rotWithShape="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3" name="Pentagono 2">
            <a:extLst>
              <a:ext uri="{FF2B5EF4-FFF2-40B4-BE49-F238E27FC236}">
                <a16:creationId xmlns:a16="http://schemas.microsoft.com/office/drawing/2014/main" id="{C487BAC4-429E-744A-945D-EC51363004A5}"/>
              </a:ext>
            </a:extLst>
          </p:cNvPr>
          <p:cNvSpPr/>
          <p:nvPr/>
        </p:nvSpPr>
        <p:spPr>
          <a:xfrm>
            <a:off x="51316" y="1363010"/>
            <a:ext cx="2432240" cy="684847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rgbClr val="FFC000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D6A809D1-3AB1-4D94-9A78-F7F751D43565}"/>
              </a:ext>
            </a:extLst>
          </p:cNvPr>
          <p:cNvSpPr txBox="1"/>
          <p:nvPr/>
        </p:nvSpPr>
        <p:spPr>
          <a:xfrm>
            <a:off x="129919" y="1387914"/>
            <a:ext cx="85810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SYLLABLE GAME</a:t>
            </a:r>
          </a:p>
        </p:txBody>
      </p:sp>
      <p:pic>
        <p:nvPicPr>
          <p:cNvPr id="38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7825A1FE-1718-4BB0-9109-BFEB939C5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995" y="2017104"/>
            <a:ext cx="1054959" cy="732610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4" descr="Controller Clipart Game Developer - Game Development Icon Png, Transparent  Png , Transparent Png Image - PNGitem">
            <a:extLst>
              <a:ext uri="{FF2B5EF4-FFF2-40B4-BE49-F238E27FC236}">
                <a16:creationId xmlns:a16="http://schemas.microsoft.com/office/drawing/2014/main" id="{093B804E-4071-457F-BE68-02CF03AB4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576" y="1922619"/>
            <a:ext cx="835682" cy="874551"/>
          </a:xfrm>
          <a:prstGeom prst="ellipse">
            <a:avLst/>
          </a:prstGeom>
          <a:noFill/>
          <a:ln w="6350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4" descr="Controller Clipart Game Developer - Game Development Icon Png, Transparent  Png , Transparent Png Image - PNGitem">
            <a:extLst>
              <a:ext uri="{FF2B5EF4-FFF2-40B4-BE49-F238E27FC236}">
                <a16:creationId xmlns:a16="http://schemas.microsoft.com/office/drawing/2014/main" id="{A073558B-82F6-4B14-949F-CAA1DDE2F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576" y="4686078"/>
            <a:ext cx="835682" cy="874551"/>
          </a:xfrm>
          <a:prstGeom prst="ellipse">
            <a:avLst/>
          </a:prstGeom>
          <a:noFill/>
          <a:ln w="6350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80C772DE-3420-3249-AD97-DEAF047C8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454" y="4723865"/>
            <a:ext cx="1054959" cy="732610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4556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00187832-8AA2-4AFE-A6AC-83C84D4706DD}"/>
              </a:ext>
            </a:extLst>
          </p:cNvPr>
          <p:cNvSpPr txBox="1"/>
          <p:nvPr/>
        </p:nvSpPr>
        <p:spPr>
          <a:xfrm>
            <a:off x="349956" y="1952978"/>
            <a:ext cx="86134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Syllable</a:t>
            </a:r>
            <a:r>
              <a:rPr lang="it-IT" dirty="0"/>
              <a:t> game</a:t>
            </a:r>
          </a:p>
          <a:p>
            <a:endParaRPr lang="it-IT" dirty="0"/>
          </a:p>
          <a:p>
            <a:r>
              <a:rPr lang="it-IT" dirty="0"/>
              <a:t>-dislessia</a:t>
            </a:r>
          </a:p>
          <a:p>
            <a:r>
              <a:rPr lang="it-IT" dirty="0"/>
              <a:t>-</a:t>
            </a:r>
            <a:r>
              <a:rPr lang="it-IT" dirty="0" err="1"/>
              <a:t>prefaccia</a:t>
            </a:r>
            <a:r>
              <a:rPr lang="it-IT" dirty="0"/>
              <a:t> iniziale…</a:t>
            </a:r>
          </a:p>
          <a:p>
            <a:r>
              <a:rPr lang="it-IT" dirty="0"/>
              <a:t>-drag and drop</a:t>
            </a:r>
          </a:p>
          <a:p>
            <a:r>
              <a:rPr lang="it-IT" dirty="0"/>
              <a:t>-collegare la immagine alla sillaba giusta</a:t>
            </a:r>
          </a:p>
          <a:p>
            <a:r>
              <a:rPr lang="it-IT" dirty="0"/>
              <a:t>-score dello studente</a:t>
            </a:r>
          </a:p>
        </p:txBody>
      </p:sp>
    </p:spTree>
    <p:extLst>
      <p:ext uri="{BB962C8B-B14F-4D97-AF65-F5344CB8AC3E}">
        <p14:creationId xmlns:p14="http://schemas.microsoft.com/office/powerpoint/2010/main" val="2749406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NumberGame</a:t>
            </a:r>
            <a:endParaRPr lang="en-IT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A5EA8303-BF3D-4F41-9C6E-20A6844AF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Presentazione del gioco</a:t>
            </a:r>
          </a:p>
          <a:p>
            <a:r>
              <a:rPr lang="it-IT" dirty="0"/>
              <a:t>-ambito di interesse</a:t>
            </a:r>
          </a:p>
          <a:p>
            <a:r>
              <a:rPr lang="it-IT" dirty="0"/>
              <a:t>-obiettivo</a:t>
            </a:r>
          </a:p>
          <a:p>
            <a:r>
              <a:rPr lang="it-IT" dirty="0"/>
              <a:t>-presentazione delle schermate per euristiche</a:t>
            </a:r>
          </a:p>
        </p:txBody>
      </p:sp>
    </p:spTree>
    <p:extLst>
      <p:ext uri="{BB962C8B-B14F-4D97-AF65-F5344CB8AC3E}">
        <p14:creationId xmlns:p14="http://schemas.microsoft.com/office/powerpoint/2010/main" val="2007083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NumberGame</a:t>
            </a:r>
            <a:endParaRPr lang="en-IT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A5EA8303-BF3D-4F41-9C6E-20A6844AF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Video del gioco in funzionamento con commento e spiegazione generale</a:t>
            </a:r>
          </a:p>
        </p:txBody>
      </p:sp>
    </p:spTree>
    <p:extLst>
      <p:ext uri="{BB962C8B-B14F-4D97-AF65-F5344CB8AC3E}">
        <p14:creationId xmlns:p14="http://schemas.microsoft.com/office/powerpoint/2010/main" val="2972015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Analisi dei dati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0FEDD-DACC-904D-AADE-A26978035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" y="1714721"/>
            <a:ext cx="2259875" cy="431098"/>
          </a:xfrm>
        </p:spPr>
        <p:txBody>
          <a:bodyPr>
            <a:normAutofit/>
          </a:bodyPr>
          <a:lstStyle/>
          <a:p>
            <a:r>
              <a:rPr lang="en-IT" sz="2000" dirty="0"/>
              <a:t>Questionario SUS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CE5154-1946-6747-8D1E-B711BFD7A455}"/>
              </a:ext>
            </a:extLst>
          </p:cNvPr>
          <p:cNvSpPr txBox="1"/>
          <p:nvPr/>
        </p:nvSpPr>
        <p:spPr>
          <a:xfrm>
            <a:off x="65314" y="3312072"/>
            <a:ext cx="2874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Questionario SUMI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7F353E-6E87-8C46-A244-D0F5B75569F5}"/>
              </a:ext>
            </a:extLst>
          </p:cNvPr>
          <p:cNvSpPr txBox="1"/>
          <p:nvPr/>
        </p:nvSpPr>
        <p:spPr>
          <a:xfrm>
            <a:off x="65314" y="4753006"/>
            <a:ext cx="2674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Considerazioni di carattere generale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B34319-A067-D740-B6C6-410933128FB6}"/>
              </a:ext>
            </a:extLst>
          </p:cNvPr>
          <p:cNvSpPr txBox="1"/>
          <p:nvPr/>
        </p:nvSpPr>
        <p:spPr>
          <a:xfrm>
            <a:off x="3826491" y="1468605"/>
            <a:ext cx="2339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( immagine per custom tipo quella che ha mandato la Linda)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E0E5EF-86A1-AD4C-AD8E-B44955FB54FB}"/>
              </a:ext>
            </a:extLst>
          </p:cNvPr>
          <p:cNvSpPr txBox="1"/>
          <p:nvPr/>
        </p:nvSpPr>
        <p:spPr>
          <a:xfrm>
            <a:off x="6374651" y="2391935"/>
            <a:ext cx="2494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(Immagine dati maestre)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E6F74F-AAD3-064D-91D0-DFE5B2BA818B}"/>
              </a:ext>
            </a:extLst>
          </p:cNvPr>
          <p:cNvSpPr txBox="1"/>
          <p:nvPr/>
        </p:nvSpPr>
        <p:spPr>
          <a:xfrm>
            <a:off x="3679371" y="3312072"/>
            <a:ext cx="3078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(evidenziare parti più negative e punteggio totale)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87CC36-C846-7D49-AB77-8501DCCB5E57}"/>
              </a:ext>
            </a:extLst>
          </p:cNvPr>
          <p:cNvSpPr txBox="1"/>
          <p:nvPr/>
        </p:nvSpPr>
        <p:spPr>
          <a:xfrm>
            <a:off x="5297964" y="5020063"/>
            <a:ext cx="1459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( soddisfatti?)</a:t>
            </a:r>
          </a:p>
        </p:txBody>
      </p:sp>
    </p:spTree>
    <p:extLst>
      <p:ext uri="{BB962C8B-B14F-4D97-AF65-F5344CB8AC3E}">
        <p14:creationId xmlns:p14="http://schemas.microsoft.com/office/powerpoint/2010/main" val="191715260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472</Words>
  <Application>Microsoft Office PowerPoint</Application>
  <PresentationFormat>Presentazione su schermo (4:3)</PresentationFormat>
  <Paragraphs>110</Paragraphs>
  <Slides>15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POLI</vt:lpstr>
      <vt:lpstr>Tema di Office</vt:lpstr>
      <vt:lpstr>Round 3</vt:lpstr>
      <vt:lpstr>Titolo presentazione sottotitolo</vt:lpstr>
      <vt:lpstr>Presentazione standard di PowerPoint</vt:lpstr>
      <vt:lpstr>Contesto</vt:lpstr>
      <vt:lpstr>Progressi dei giochi </vt:lpstr>
      <vt:lpstr>Presentazione standard di PowerPoint</vt:lpstr>
      <vt:lpstr>NumberGame</vt:lpstr>
      <vt:lpstr>NumberGame</vt:lpstr>
      <vt:lpstr>Analisi dei dati</vt:lpstr>
      <vt:lpstr>Considerazioni</vt:lpstr>
      <vt:lpstr>Considerazioni</vt:lpstr>
      <vt:lpstr>Progetti Futuri</vt:lpstr>
      <vt:lpstr>Progetti Futuri</vt:lpstr>
      <vt:lpstr>Presentazione standard di PowerPoint</vt:lpstr>
      <vt:lpstr>Titolo presentazione sottotitolo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Famiglia Colella</dc:creator>
  <cp:lastModifiedBy>Nicoletta Calchi</cp:lastModifiedBy>
  <cp:revision>12</cp:revision>
  <dcterms:created xsi:type="dcterms:W3CDTF">2021-05-10T14:21:25Z</dcterms:created>
  <dcterms:modified xsi:type="dcterms:W3CDTF">2021-05-14T12:48:27Z</dcterms:modified>
</cp:coreProperties>
</file>

<file path=docProps/thumbnail.jpeg>
</file>